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A09435BF-6FE7-4D7C-B4E8-7F3DDC6DE8CE}" type="datetimeFigureOut">
              <a:rPr lang="es-MX" smtClean="0"/>
              <a:t>14/10/2009</a:t>
            </a:fld>
            <a:endParaRPr lang="es-MX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MX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DADF28E5-9521-4A45-ABD2-3552C7E5B345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435BF-6FE7-4D7C-B4E8-7F3DDC6DE8CE}" type="datetimeFigureOut">
              <a:rPr lang="es-MX" smtClean="0"/>
              <a:t>14/10/2009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F28E5-9521-4A45-ABD2-3552C7E5B345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435BF-6FE7-4D7C-B4E8-7F3DDC6DE8CE}" type="datetimeFigureOut">
              <a:rPr lang="es-MX" smtClean="0"/>
              <a:t>14/10/2009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F28E5-9521-4A45-ABD2-3552C7E5B345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A09435BF-6FE7-4D7C-B4E8-7F3DDC6DE8CE}" type="datetimeFigureOut">
              <a:rPr lang="es-MX" smtClean="0"/>
              <a:t>14/10/2009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F28E5-9521-4A45-ABD2-3552C7E5B345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A09435BF-6FE7-4D7C-B4E8-7F3DDC6DE8CE}" type="datetimeFigureOut">
              <a:rPr lang="es-MX" smtClean="0"/>
              <a:t>14/10/2009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DADF28E5-9521-4A45-ABD2-3552C7E5B345}" type="slidenum">
              <a:rPr lang="es-MX" smtClean="0"/>
              <a:t>‹Nº›</a:t>
            </a:fld>
            <a:endParaRPr lang="es-MX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09435BF-6FE7-4D7C-B4E8-7F3DDC6DE8CE}" type="datetimeFigureOut">
              <a:rPr lang="es-MX" smtClean="0"/>
              <a:t>14/10/2009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ADF28E5-9521-4A45-ABD2-3552C7E5B345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A09435BF-6FE7-4D7C-B4E8-7F3DDC6DE8CE}" type="datetimeFigureOut">
              <a:rPr lang="es-MX" smtClean="0"/>
              <a:t>14/10/2009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DADF28E5-9521-4A45-ABD2-3552C7E5B345}" type="slidenum">
              <a:rPr lang="es-MX" smtClean="0"/>
              <a:t>‹Nº›</a:t>
            </a:fld>
            <a:endParaRPr lang="es-MX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435BF-6FE7-4D7C-B4E8-7F3DDC6DE8CE}" type="datetimeFigureOut">
              <a:rPr lang="es-MX" smtClean="0"/>
              <a:t>14/10/2009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F28E5-9521-4A45-ABD2-3552C7E5B345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09435BF-6FE7-4D7C-B4E8-7F3DDC6DE8CE}" type="datetimeFigureOut">
              <a:rPr lang="es-MX" smtClean="0"/>
              <a:t>14/10/2009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ADF28E5-9521-4A45-ABD2-3552C7E5B345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A09435BF-6FE7-4D7C-B4E8-7F3DDC6DE8CE}" type="datetimeFigureOut">
              <a:rPr lang="es-MX" smtClean="0"/>
              <a:t>14/10/2009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DADF28E5-9521-4A45-ABD2-3552C7E5B345}" type="slidenum">
              <a:rPr lang="es-MX" smtClean="0"/>
              <a:t>‹Nº›</a:t>
            </a:fld>
            <a:endParaRPr lang="es-MX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A09435BF-6FE7-4D7C-B4E8-7F3DDC6DE8CE}" type="datetimeFigureOut">
              <a:rPr lang="es-MX" smtClean="0"/>
              <a:t>14/10/2009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DADF28E5-9521-4A45-ABD2-3552C7E5B345}" type="slidenum">
              <a:rPr lang="es-MX" smtClean="0"/>
              <a:t>‹Nº›</a:t>
            </a:fld>
            <a:endParaRPr lang="es-MX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A09435BF-6FE7-4D7C-B4E8-7F3DDC6DE8CE}" type="datetimeFigureOut">
              <a:rPr lang="es-MX" smtClean="0"/>
              <a:t>14/10/2009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MX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DADF28E5-9521-4A45-ABD2-3552C7E5B345}" type="slidenum">
              <a:rPr lang="es-MX" smtClean="0"/>
              <a:t>‹Nº›</a:t>
            </a:fld>
            <a:endParaRPr lang="es-MX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Yesenia Vázquez Hernández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Lic. en tecnología educativa</a:t>
            </a:r>
            <a:endParaRPr lang="es-MX" dirty="0"/>
          </a:p>
        </p:txBody>
      </p:sp>
      <p:pic>
        <p:nvPicPr>
          <p:cNvPr id="5" name="Sonido grabado1">
            <a:hlinkClick r:id="" action="ppaction://media"/>
          </p:cNvPr>
          <p:cNvPicPr>
            <a:picLocks noRot="1" noChangeAspect="1"/>
          </p:cNvPicPr>
          <p:nvPr>
            <a:wavAudioFile r:embed="rId1" name="Sonido grabado1"/>
          </p:nvPr>
        </p:nvPicPr>
        <p:blipFill>
          <a:blip r:embed="rId3"/>
          <a:stretch>
            <a:fillRect/>
          </a:stretch>
        </p:blipFill>
        <p:spPr>
          <a:xfrm>
            <a:off x="4572000" y="328612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46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DISEÑO CURRICULAR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/>
              <a:t>Es un término </a:t>
            </a:r>
            <a:r>
              <a:rPr lang="es-MX" dirty="0" err="1"/>
              <a:t>polisemántico</a:t>
            </a:r>
            <a:r>
              <a:rPr lang="es-MX" dirty="0"/>
              <a:t> que se usa indistintamente para referirse a planes de estudio, programas e incluso implementación didáctica. </a:t>
            </a:r>
          </a:p>
          <a:p>
            <a:r>
              <a:rPr lang="es-MX" dirty="0" smtClean="0"/>
              <a:t>Es el proceso de estructuración y organización de los elementos del </a:t>
            </a:r>
            <a:r>
              <a:rPr lang="es-MX" dirty="0" err="1" smtClean="0"/>
              <a:t>curriculum</a:t>
            </a:r>
            <a:r>
              <a:rPr lang="es-MX" dirty="0" smtClean="0"/>
              <a:t>.</a:t>
            </a:r>
          </a:p>
          <a:p>
            <a:r>
              <a:rPr lang="es-MX" dirty="0" smtClean="0"/>
              <a:t> Es un ciclo complejo y procesual, evolutivo y colectivo.</a:t>
            </a:r>
          </a:p>
          <a:p>
            <a:endParaRPr lang="es-MX" dirty="0"/>
          </a:p>
        </p:txBody>
      </p:sp>
      <p:pic>
        <p:nvPicPr>
          <p:cNvPr id="4" name="Sonido grabado 2">
            <a:hlinkClick r:id="" action="ppaction://media"/>
          </p:cNvPr>
          <p:cNvPicPr>
            <a:picLocks noRot="1" noChangeAspect="1"/>
          </p:cNvPicPr>
          <p:nvPr>
            <a:wavAudioFile r:embed="rId1" name="Sonido grabado 2"/>
          </p:nvPr>
        </p:nvPicPr>
        <p:blipFill>
          <a:blip r:embed="rId3"/>
          <a:stretch>
            <a:fillRect/>
          </a:stretch>
        </p:blipFill>
        <p:spPr>
          <a:xfrm>
            <a:off x="4286248" y="150017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17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600" dirty="0" smtClean="0"/>
              <a:t>En otras palabras el diseño curricular es:</a:t>
            </a:r>
            <a:endParaRPr lang="es-MX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MX" dirty="0" smtClean="0"/>
              <a:t>Un</a:t>
            </a:r>
            <a:r>
              <a:rPr lang="es-MX" dirty="0" smtClean="0"/>
              <a:t> proyecto que guía las actividades educativas escolares proporcionando un plan para llevarlas a cabo, al  hablar de diseño curriculares  hablamos de planes de estudio.</a:t>
            </a:r>
          </a:p>
          <a:p>
            <a:pPr>
              <a:buNone/>
            </a:pPr>
            <a:endParaRPr lang="es-MX" dirty="0" smtClean="0"/>
          </a:p>
          <a:p>
            <a:r>
              <a:rPr lang="es-MX" dirty="0" smtClean="0"/>
              <a:t>El diseño curricular es muy importante en la educación, ya que se centra en mejorar la enseñanza y el aprendizaje, todo esto teniendo como objetivo una mejora continua, tratando de estar a la vanguardia de los cambios educativos. </a:t>
            </a:r>
            <a:endParaRPr lang="es-MX" dirty="0"/>
          </a:p>
        </p:txBody>
      </p:sp>
      <p:pic>
        <p:nvPicPr>
          <p:cNvPr id="4" name="Sonido grabado 3">
            <a:hlinkClick r:id="" action="ppaction://media"/>
          </p:cNvPr>
          <p:cNvPicPr>
            <a:picLocks noRot="1" noChangeAspect="1"/>
          </p:cNvPicPr>
          <p:nvPr>
            <a:wavAudioFile r:embed="rId1" name="Sonido grabado 3"/>
          </p:nvPr>
        </p:nvPicPr>
        <p:blipFill>
          <a:blip r:embed="rId3"/>
          <a:stretch>
            <a:fillRect/>
          </a:stretch>
        </p:blipFill>
        <p:spPr>
          <a:xfrm>
            <a:off x="6572264" y="121442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61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128</TotalTime>
  <Words>133</Words>
  <Application>Microsoft Office PowerPoint</Application>
  <PresentationFormat>Presentación en pantalla (4:3)</PresentationFormat>
  <Paragraphs>10</Paragraphs>
  <Slides>3</Slides>
  <Notes>0</Notes>
  <HiddenSlides>0</HiddenSlides>
  <MMClips>3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Brío</vt:lpstr>
      <vt:lpstr>Yesenia Vázquez Hernández</vt:lpstr>
      <vt:lpstr>DISEÑO CURRICULAR</vt:lpstr>
      <vt:lpstr>En otras palabras el diseño curricular es: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Yesenia Vázquez Hernández</dc:title>
  <dc:creator>YESSI</dc:creator>
  <cp:lastModifiedBy>YESSI</cp:lastModifiedBy>
  <cp:revision>13</cp:revision>
  <dcterms:created xsi:type="dcterms:W3CDTF">2009-10-15T04:13:47Z</dcterms:created>
  <dcterms:modified xsi:type="dcterms:W3CDTF">2009-10-15T06:22:17Z</dcterms:modified>
</cp:coreProperties>
</file>