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2BAB90-4EB9-4F01-A074-38A09ED888CF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CFF040-6B90-48A0-9CBD-D0B286527D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Poverty In El Salvador </a:t>
            </a: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3048000"/>
          </a:xfrm>
        </p:spPr>
        <p:txBody>
          <a:bodyPr/>
          <a:lstStyle/>
          <a:p>
            <a:pPr algn="ctr"/>
            <a:r>
              <a:rPr lang="en-US" sz="3600" dirty="0" smtClean="0"/>
              <a:t>Ali Al Hammadi-S200103490</a:t>
            </a:r>
          </a:p>
          <a:p>
            <a:pPr algn="ctr"/>
            <a:r>
              <a:rPr lang="en-US" sz="3600" dirty="0" smtClean="0"/>
              <a:t>Abdulla Al Mazroui- H00154905</a:t>
            </a:r>
            <a:endParaRPr lang="en-US" sz="3600" b="1" u="sng" dirty="0"/>
          </a:p>
          <a:p>
            <a:pPr algn="ctr"/>
            <a:r>
              <a:rPr lang="en-US" sz="3600" dirty="0" smtClean="0"/>
              <a:t>Section: CLJ</a:t>
            </a:r>
          </a:p>
          <a:p>
            <a:pPr algn="ctr"/>
            <a:r>
              <a:rPr lang="en-US" sz="3600" dirty="0" smtClean="0"/>
              <a:t>Frankie Sutton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Outline</a:t>
            </a: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057400"/>
            <a:ext cx="6400800" cy="3048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Kiva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El Salvador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El Salvador’s </a:t>
            </a:r>
            <a:r>
              <a:rPr lang="en-US" sz="3600" b="1" dirty="0" smtClean="0"/>
              <a:t> </a:t>
            </a:r>
            <a:r>
              <a:rPr lang="en-US" sz="3600" b="1" dirty="0" smtClean="0"/>
              <a:t>History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El </a:t>
            </a:r>
            <a:r>
              <a:rPr lang="en-US" sz="3600" b="1" dirty="0" smtClean="0"/>
              <a:t>Salvador’s  problems </a:t>
            </a:r>
            <a:endParaRPr lang="en-US" sz="36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Hugo Jamie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Why El Salvador 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7391400" cy="39624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endParaRPr lang="en-US" sz="36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What is Kiva ?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N</a:t>
            </a:r>
            <a:r>
              <a:rPr lang="en-US" sz="3600" b="1" dirty="0" smtClean="0"/>
              <a:t>on </a:t>
            </a:r>
            <a:r>
              <a:rPr lang="en-US" sz="3600" b="1" dirty="0" smtClean="0"/>
              <a:t>profit organization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How it </a:t>
            </a:r>
            <a:r>
              <a:rPr lang="en-US" sz="3600" b="1" dirty="0" smtClean="0"/>
              <a:t>Works?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kiva between the past and now</a:t>
            </a:r>
            <a:r>
              <a:rPr lang="en-US" sz="3600" b="1" dirty="0" smtClean="0"/>
              <a:t> </a:t>
            </a:r>
            <a:endParaRPr lang="en-US" sz="3600" b="1" dirty="0" smtClean="0"/>
          </a:p>
          <a:p>
            <a:pPr algn="l"/>
            <a:r>
              <a:rPr lang="en-US" sz="3600" b="1" dirty="0" smtClean="0"/>
              <a:t> </a:t>
            </a:r>
          </a:p>
        </p:txBody>
      </p:sp>
      <p:pic>
        <p:nvPicPr>
          <p:cNvPr id="4" name="Picture 3" descr="Kiva Pic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4842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El Salvador 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505200"/>
            <a:ext cx="6400800" cy="24384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 </a:t>
            </a:r>
            <a:endParaRPr lang="en-US" sz="3600" b="1" dirty="0" smtClean="0"/>
          </a:p>
          <a:p>
            <a:pPr algn="l">
              <a:buFont typeface="Arial" pitchFamily="34" charset="0"/>
              <a:buChar char="•"/>
            </a:pPr>
            <a:endParaRPr lang="en-US" sz="3600" b="1" dirty="0" smtClean="0"/>
          </a:p>
        </p:txBody>
      </p:sp>
      <p:pic>
        <p:nvPicPr>
          <p:cNvPr id="4" name="Picture 3" descr="el_salvad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609600"/>
            <a:ext cx="5562600" cy="2405903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0" y="3048000"/>
          <a:ext cx="6553200" cy="360607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76600"/>
                <a:gridCol w="3276600"/>
              </a:tblGrid>
              <a:tr h="341086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/>
                        <a:t>Full name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/>
                        <a:t>Republic of El Salvador </a:t>
                      </a:r>
                      <a:endParaRPr kumimoji="0" lang="en-GB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41086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/>
                        <a:t>Population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/>
                        <a:t>6.2 million </a:t>
                      </a:r>
                      <a:endParaRPr lang="en-US" sz="1600" b="1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/>
                        <a:t>Major language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/>
                        <a:t>Spanish </a:t>
                      </a:r>
                      <a:endParaRPr kumimoji="0" lang="en-GB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/>
                        <a:t>Major religion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/>
                        <a:t>Christianity </a:t>
                      </a:r>
                      <a:endParaRPr kumimoji="0" lang="en-GB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08529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/>
                        <a:t>Main exports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/>
                        <a:t>Offshore assembly exports, coffee, sugar, shrimp, textiles, chemicals, electricity </a:t>
                      </a:r>
                      <a:endParaRPr kumimoji="0" lang="en-GB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El Salvador’s </a:t>
            </a:r>
            <a:r>
              <a:rPr lang="en-US" sz="6000" dirty="0" smtClean="0"/>
              <a:t>History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371600"/>
            <a:ext cx="6400800" cy="4572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El Salvador Struggle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From indigo to coffee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Civil War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disasters </a:t>
            </a:r>
            <a:endParaRPr lang="en-US" sz="3600" b="1" dirty="0" smtClean="0"/>
          </a:p>
          <a:p>
            <a:pPr algn="l">
              <a:buFont typeface="Arial" pitchFamily="34" charset="0"/>
              <a:buChar char="•"/>
            </a:pP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6000" dirty="0" smtClean="0"/>
              <a:t>El Salvador’s  problems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3048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health care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Education system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Food prices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clean water access</a:t>
            </a:r>
            <a:endParaRPr lang="en-US" sz="36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 fontScale="9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6000" dirty="0" smtClean="0"/>
              <a:t>Hugo Jamie </a:t>
            </a:r>
            <a:br>
              <a:rPr lang="en-US" sz="6000" dirty="0" smtClean="0"/>
            </a:br>
            <a:endParaRPr lang="en-US" sz="6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3048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b="1" i="1" dirty="0" smtClean="0"/>
              <a:t>Who is he ?</a:t>
            </a:r>
            <a:endParaRPr lang="en-US" sz="2800" b="1" i="1" dirty="0" smtClean="0"/>
          </a:p>
          <a:p>
            <a:pPr algn="l">
              <a:buFont typeface="Arial" pitchFamily="34" charset="0"/>
              <a:buChar char="•"/>
            </a:pPr>
            <a:r>
              <a:rPr lang="en-US" sz="2800" b="1" i="1" dirty="0" smtClean="0"/>
              <a:t> </a:t>
            </a:r>
            <a:r>
              <a:rPr lang="en-US" sz="2800" b="1" i="1" dirty="0" smtClean="0"/>
              <a:t>H</a:t>
            </a:r>
            <a:r>
              <a:rPr lang="en-US" sz="2800" b="1" i="1" dirty="0" smtClean="0"/>
              <a:t>is life </a:t>
            </a:r>
            <a:r>
              <a:rPr lang="en-US" sz="2800" b="1" i="1" dirty="0" smtClean="0"/>
              <a:t>in </a:t>
            </a:r>
            <a:r>
              <a:rPr lang="en-US" sz="2800" b="1" i="1" dirty="0" smtClean="0"/>
              <a:t>Salvador</a:t>
            </a:r>
            <a:r>
              <a:rPr lang="en-US" sz="2800" b="1" i="1" dirty="0" smtClean="0"/>
              <a:t> ?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b="1" i="1" dirty="0" smtClean="0"/>
              <a:t>why </a:t>
            </a:r>
            <a:r>
              <a:rPr lang="en-US" sz="2800" b="1" i="1" dirty="0" smtClean="0"/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b="1" i="1" dirty="0" smtClean="0"/>
              <a:t>Benefits from kiva  </a:t>
            </a:r>
          </a:p>
          <a:p>
            <a:pPr algn="l">
              <a:buFont typeface="Arial" pitchFamily="34" charset="0"/>
              <a:buChar char="•"/>
            </a:pPr>
            <a:endParaRPr lang="en-US" sz="36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6000" dirty="0" smtClean="0"/>
              <a:t>Why </a:t>
            </a:r>
            <a:r>
              <a:rPr lang="en-US" sz="6000" dirty="0" smtClean="0"/>
              <a:t>El Salvador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3048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percentage of poverty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life conditions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 poverty statistics 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 smtClean="0"/>
              <a:t>major problems</a:t>
            </a:r>
          </a:p>
          <a:p>
            <a:pPr algn="l">
              <a:buFont typeface="Arial" pitchFamily="34" charset="0"/>
              <a:buChar char="•"/>
            </a:pPr>
            <a:endParaRPr lang="en-US" sz="3600" b="1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142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Poverty In El Salvador </vt:lpstr>
      <vt:lpstr> Outline</vt:lpstr>
      <vt:lpstr> </vt:lpstr>
      <vt:lpstr>    El Salvador  </vt:lpstr>
      <vt:lpstr>El Salvador’s History </vt:lpstr>
      <vt:lpstr>El Salvador’s  problems </vt:lpstr>
      <vt:lpstr>Hugo Jamie  </vt:lpstr>
      <vt:lpstr>Why El Salvador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In El Salvador</dc:title>
  <dc:creator>Ali Mohammed Ali</dc:creator>
  <cp:lastModifiedBy>Ali Mohammed Ali </cp:lastModifiedBy>
  <cp:revision>23</cp:revision>
  <dcterms:created xsi:type="dcterms:W3CDTF">2011-04-06T05:05:53Z</dcterms:created>
  <dcterms:modified xsi:type="dcterms:W3CDTF">2011-04-13T05:11:51Z</dcterms:modified>
</cp:coreProperties>
</file>