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B53"/>
    <a:srgbClr val="B2D6BE"/>
    <a:srgbClr val="DE4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House Style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DE429F"/>
              </a:solidFill>
            </c:spPr>
          </c:dPt>
          <c:dPt>
            <c:idx val="4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7030A0"/>
              </a:solidFill>
            </c:spPr>
          </c:dPt>
          <c:dPt>
            <c:idx val="7"/>
            <c:bubble3D val="0"/>
            <c:spPr>
              <a:solidFill>
                <a:schemeClr val="accent6"/>
              </a:solidFill>
            </c:spPr>
          </c:dPt>
          <c:dPt>
            <c:idx val="8"/>
            <c:bubble3D val="0"/>
            <c:spPr>
              <a:solidFill>
                <a:schemeClr val="tx1"/>
              </a:solidFill>
            </c:spPr>
          </c:dPt>
          <c:dPt>
            <c:idx val="9"/>
            <c:bubble3D val="0"/>
            <c:spPr>
              <a:solidFill>
                <a:srgbClr val="ABAB53"/>
              </a:solidFill>
            </c:spPr>
          </c:dPt>
          <c:cat>
            <c:strRef>
              <c:f>Sheet1!$A$2:$A$11</c:f>
              <c:strCache>
                <c:ptCount val="10"/>
                <c:pt idx="0">
                  <c:v>Red</c:v>
                </c:pt>
                <c:pt idx="1">
                  <c:v>Blue</c:v>
                </c:pt>
                <c:pt idx="2">
                  <c:v>Green</c:v>
                </c:pt>
                <c:pt idx="3">
                  <c:v>Pink</c:v>
                </c:pt>
                <c:pt idx="4">
                  <c:v>Grey</c:v>
                </c:pt>
                <c:pt idx="5">
                  <c:v>Yellow</c:v>
                </c:pt>
                <c:pt idx="6">
                  <c:v>Purple</c:v>
                </c:pt>
                <c:pt idx="7">
                  <c:v>Orange</c:v>
                </c:pt>
                <c:pt idx="8">
                  <c:v>Black </c:v>
                </c:pt>
                <c:pt idx="9">
                  <c:v>Other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7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cat>
            <c:strRef>
              <c:f>Sheet1!$A$2:$A$4</c:f>
              <c:strCache>
                <c:ptCount val="3"/>
                <c:pt idx="0">
                  <c:v>Hype</c:v>
                </c:pt>
                <c:pt idx="1">
                  <c:v>Collision</c:v>
                </c:pt>
                <c:pt idx="2">
                  <c:v>Rant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143044509484641"/>
          <c:y val="0.22432962984469865"/>
          <c:w val="0.24207497133402794"/>
          <c:h val="0.5634528902051113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600" dirty="0"/>
              <a:t>Band Biography and Gig Review in Double Page Spread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Band Biography and Gig Review in Double Page Spread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623872"/>
        <c:axId val="124982784"/>
      </c:barChart>
      <c:catAx>
        <c:axId val="124623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4982784"/>
        <c:crosses val="autoZero"/>
        <c:auto val="1"/>
        <c:lblAlgn val="ctr"/>
        <c:lblOffset val="100"/>
        <c:noMultiLvlLbl val="0"/>
      </c:catAx>
      <c:valAx>
        <c:axId val="12498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6238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Contents Page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Pictures</c:v>
                </c:pt>
                <c:pt idx="1">
                  <c:v>Writing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506752"/>
        <c:axId val="136714496"/>
      </c:barChart>
      <c:catAx>
        <c:axId val="1365067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6714496"/>
        <c:crosses val="autoZero"/>
        <c:auto val="1"/>
        <c:lblAlgn val="ctr"/>
        <c:lblOffset val="100"/>
        <c:noMultiLvlLbl val="0"/>
      </c:catAx>
      <c:valAx>
        <c:axId val="136714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506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Main Pictures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1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cat>
            <c:strRef>
              <c:f>Sheet1!$A$2:$A$4</c:f>
              <c:strCache>
                <c:ptCount val="3"/>
                <c:pt idx="0">
                  <c:v>Live Show</c:v>
                </c:pt>
                <c:pt idx="1">
                  <c:v>Studio</c:v>
                </c:pt>
                <c:pt idx="2">
                  <c:v>Both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113600"/>
        <c:axId val="139133696"/>
      </c:barChart>
      <c:catAx>
        <c:axId val="139113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9133696"/>
        <c:crosses val="autoZero"/>
        <c:auto val="1"/>
        <c:lblAlgn val="ctr"/>
        <c:lblOffset val="100"/>
        <c:noMultiLvlLbl val="0"/>
      </c:catAx>
      <c:valAx>
        <c:axId val="139133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113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9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39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33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59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5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0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09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42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3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89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6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7899D-356D-4599-8F4C-9D14B959D3A7}" type="datetimeFigureOut">
              <a:rPr lang="en-GB" smtClean="0"/>
              <a:t>02/03/2011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BE32B-E754-4AEB-ABF8-77DA5D19B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3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r>
              <a:rPr lang="en-GB" sz="6600" dirty="0" smtClean="0">
                <a:latin typeface="28 Days Later" pitchFamily="34" charset="0"/>
              </a:rPr>
              <a:t>Questionnaire feedback analysis</a:t>
            </a:r>
            <a:endParaRPr lang="en-GB" sz="6600" dirty="0">
              <a:latin typeface="28 Days Lat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9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 fontScale="90000"/>
          </a:bodyPr>
          <a:lstStyle/>
          <a:p>
            <a:r>
              <a:rPr lang="en-GB" sz="5400" dirty="0" smtClean="0">
                <a:latin typeface="28 Days Later" pitchFamily="34" charset="0"/>
              </a:rPr>
              <a:t>Questionnaire analysis feedback</a:t>
            </a:r>
            <a:endParaRPr lang="en-GB" sz="5400" dirty="0">
              <a:latin typeface="28 Days Later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340768"/>
            <a:ext cx="4439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28 Days Later" pitchFamily="34" charset="0"/>
              </a:rPr>
              <a:t>Magazine name</a:t>
            </a:r>
          </a:p>
          <a:p>
            <a:pPr algn="ctr"/>
            <a:r>
              <a:rPr lang="en-GB" sz="2000" dirty="0" smtClean="0">
                <a:latin typeface="28 Days Later" pitchFamily="34" charset="0"/>
              </a:rPr>
              <a:t>The majority of the people who watched my media pitch and filled in my questionnaire said they liked the name ‘Collision’ best </a:t>
            </a:r>
            <a:endParaRPr lang="en-GB" sz="2000" dirty="0">
              <a:latin typeface="28 Days Later" pitchFamily="34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90781914"/>
              </p:ext>
            </p:extLst>
          </p:nvPr>
        </p:nvGraphicFramePr>
        <p:xfrm>
          <a:off x="5004048" y="3356992"/>
          <a:ext cx="388843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73226559"/>
              </p:ext>
            </p:extLst>
          </p:nvPr>
        </p:nvGraphicFramePr>
        <p:xfrm>
          <a:off x="107504" y="1052736"/>
          <a:ext cx="4583832" cy="2479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5032" y="4005064"/>
            <a:ext cx="4439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28 Days Later" pitchFamily="34" charset="0"/>
              </a:rPr>
              <a:t>House style</a:t>
            </a:r>
          </a:p>
          <a:p>
            <a:pPr algn="ctr"/>
            <a:r>
              <a:rPr lang="en-GB" sz="2000" dirty="0" smtClean="0">
                <a:latin typeface="28 Days Later" pitchFamily="34" charset="0"/>
              </a:rPr>
              <a:t>The main colours people thought would be most appropriate for my magazine are red grey and black. I agree with this as they often connote to rock/metal style music </a:t>
            </a:r>
            <a:endParaRPr lang="en-GB" sz="2000" dirty="0">
              <a:latin typeface="28 Days Lat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3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en-GB" sz="5400" dirty="0" smtClean="0">
                <a:latin typeface="28 Days Later" pitchFamily="34" charset="0"/>
              </a:rPr>
              <a:t>Questionnaire feedback</a:t>
            </a:r>
            <a:endParaRPr lang="en-GB" sz="5400" dirty="0">
              <a:latin typeface="28 Days Later" pitchFamily="34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5215253"/>
              </p:ext>
            </p:extLst>
          </p:nvPr>
        </p:nvGraphicFramePr>
        <p:xfrm>
          <a:off x="344064" y="908720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64544" y="1340768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28 Days Later" pitchFamily="34" charset="0"/>
              </a:rPr>
              <a:t>All the people I asked thought including a biography of the band and a gig review in my double page spread was a good idea  when I asked why the general opinion was because it would appeal to my target audience more and make my article more interesting </a:t>
            </a:r>
            <a:endParaRPr lang="en-GB" dirty="0">
              <a:latin typeface="28 Days Later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71725814"/>
              </p:ext>
            </p:extLst>
          </p:nvPr>
        </p:nvGraphicFramePr>
        <p:xfrm>
          <a:off x="5024584" y="3573016"/>
          <a:ext cx="3672408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395190160"/>
              </p:ext>
            </p:extLst>
          </p:nvPr>
        </p:nvGraphicFramePr>
        <p:xfrm>
          <a:off x="683568" y="3889624"/>
          <a:ext cx="3480048" cy="296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284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127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Questionnaire feedback analysis</vt:lpstr>
      <vt:lpstr>Questionnaire analysis feedback</vt:lpstr>
      <vt:lpstr>Questionnaire feedback</vt:lpstr>
    </vt:vector>
  </TitlesOfParts>
  <Company>Thomas Rotherham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Questionnaire feedback analysis</dc:title>
  <dc:creator>Corden Sophie</dc:creator>
  <cp:lastModifiedBy>Corden Sophie</cp:lastModifiedBy>
  <cp:revision>9</cp:revision>
  <dcterms:created xsi:type="dcterms:W3CDTF">2011-03-02T10:59:39Z</dcterms:created>
  <dcterms:modified xsi:type="dcterms:W3CDTF">2011-03-02T12:09:20Z</dcterms:modified>
</cp:coreProperties>
</file>