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avi" ContentType="video/avi"/>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4" d="100"/>
          <a:sy n="104" d="100"/>
        </p:scale>
        <p:origin x="-222" y="-9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0D6BA053-80B3-45F7-BC3E-3F48B22976C0}" type="datetimeFigureOut">
              <a:rPr lang="en-GB" smtClean="0"/>
              <a:t>03/05/2011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52D1100-D4E7-4774-A493-B5F1F55BE896}" type="slidenum">
              <a:rPr lang="en-GB" smtClean="0"/>
              <a:t>‹#›</a:t>
            </a:fld>
            <a:endParaRPr lang="en-GB"/>
          </a:p>
        </p:txBody>
      </p:sp>
    </p:spTree>
    <p:extLst>
      <p:ext uri="{BB962C8B-B14F-4D97-AF65-F5344CB8AC3E}">
        <p14:creationId xmlns:p14="http://schemas.microsoft.com/office/powerpoint/2010/main" val="10879575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0D6BA053-80B3-45F7-BC3E-3F48B22976C0}" type="datetimeFigureOut">
              <a:rPr lang="en-GB" smtClean="0"/>
              <a:t>03/05/2011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52D1100-D4E7-4774-A493-B5F1F55BE896}" type="slidenum">
              <a:rPr lang="en-GB" smtClean="0"/>
              <a:t>‹#›</a:t>
            </a:fld>
            <a:endParaRPr lang="en-GB"/>
          </a:p>
        </p:txBody>
      </p:sp>
    </p:spTree>
    <p:extLst>
      <p:ext uri="{BB962C8B-B14F-4D97-AF65-F5344CB8AC3E}">
        <p14:creationId xmlns:p14="http://schemas.microsoft.com/office/powerpoint/2010/main" val="39960777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0D6BA053-80B3-45F7-BC3E-3F48B22976C0}" type="datetimeFigureOut">
              <a:rPr lang="en-GB" smtClean="0"/>
              <a:t>03/05/2011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52D1100-D4E7-4774-A493-B5F1F55BE896}" type="slidenum">
              <a:rPr lang="en-GB" smtClean="0"/>
              <a:t>‹#›</a:t>
            </a:fld>
            <a:endParaRPr lang="en-GB"/>
          </a:p>
        </p:txBody>
      </p:sp>
    </p:spTree>
    <p:extLst>
      <p:ext uri="{BB962C8B-B14F-4D97-AF65-F5344CB8AC3E}">
        <p14:creationId xmlns:p14="http://schemas.microsoft.com/office/powerpoint/2010/main" val="7599834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0D6BA053-80B3-45F7-BC3E-3F48B22976C0}" type="datetimeFigureOut">
              <a:rPr lang="en-GB" smtClean="0"/>
              <a:t>03/05/2011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52D1100-D4E7-4774-A493-B5F1F55BE896}" type="slidenum">
              <a:rPr lang="en-GB" smtClean="0"/>
              <a:t>‹#›</a:t>
            </a:fld>
            <a:endParaRPr lang="en-GB"/>
          </a:p>
        </p:txBody>
      </p:sp>
    </p:spTree>
    <p:extLst>
      <p:ext uri="{BB962C8B-B14F-4D97-AF65-F5344CB8AC3E}">
        <p14:creationId xmlns:p14="http://schemas.microsoft.com/office/powerpoint/2010/main" val="25352820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D6BA053-80B3-45F7-BC3E-3F48B22976C0}" type="datetimeFigureOut">
              <a:rPr lang="en-GB" smtClean="0"/>
              <a:t>03/05/2011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52D1100-D4E7-4774-A493-B5F1F55BE896}" type="slidenum">
              <a:rPr lang="en-GB" smtClean="0"/>
              <a:t>‹#›</a:t>
            </a:fld>
            <a:endParaRPr lang="en-GB"/>
          </a:p>
        </p:txBody>
      </p:sp>
    </p:spTree>
    <p:extLst>
      <p:ext uri="{BB962C8B-B14F-4D97-AF65-F5344CB8AC3E}">
        <p14:creationId xmlns:p14="http://schemas.microsoft.com/office/powerpoint/2010/main" val="7605076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0D6BA053-80B3-45F7-BC3E-3F48B22976C0}" type="datetimeFigureOut">
              <a:rPr lang="en-GB" smtClean="0"/>
              <a:t>03/05/2011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352D1100-D4E7-4774-A493-B5F1F55BE896}" type="slidenum">
              <a:rPr lang="en-GB" smtClean="0"/>
              <a:t>‹#›</a:t>
            </a:fld>
            <a:endParaRPr lang="en-GB"/>
          </a:p>
        </p:txBody>
      </p:sp>
    </p:spTree>
    <p:extLst>
      <p:ext uri="{BB962C8B-B14F-4D97-AF65-F5344CB8AC3E}">
        <p14:creationId xmlns:p14="http://schemas.microsoft.com/office/powerpoint/2010/main" val="17705123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0D6BA053-80B3-45F7-BC3E-3F48B22976C0}" type="datetimeFigureOut">
              <a:rPr lang="en-GB" smtClean="0"/>
              <a:t>03/05/2011</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352D1100-D4E7-4774-A493-B5F1F55BE896}" type="slidenum">
              <a:rPr lang="en-GB" smtClean="0"/>
              <a:t>‹#›</a:t>
            </a:fld>
            <a:endParaRPr lang="en-GB"/>
          </a:p>
        </p:txBody>
      </p:sp>
    </p:spTree>
    <p:extLst>
      <p:ext uri="{BB962C8B-B14F-4D97-AF65-F5344CB8AC3E}">
        <p14:creationId xmlns:p14="http://schemas.microsoft.com/office/powerpoint/2010/main" val="3316814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0D6BA053-80B3-45F7-BC3E-3F48B22976C0}" type="datetimeFigureOut">
              <a:rPr lang="en-GB" smtClean="0"/>
              <a:t>03/05/2011</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352D1100-D4E7-4774-A493-B5F1F55BE896}" type="slidenum">
              <a:rPr lang="en-GB" smtClean="0"/>
              <a:t>‹#›</a:t>
            </a:fld>
            <a:endParaRPr lang="en-GB"/>
          </a:p>
        </p:txBody>
      </p:sp>
    </p:spTree>
    <p:extLst>
      <p:ext uri="{BB962C8B-B14F-4D97-AF65-F5344CB8AC3E}">
        <p14:creationId xmlns:p14="http://schemas.microsoft.com/office/powerpoint/2010/main" val="26151629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D6BA053-80B3-45F7-BC3E-3F48B22976C0}" type="datetimeFigureOut">
              <a:rPr lang="en-GB" smtClean="0"/>
              <a:t>03/05/2011</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352D1100-D4E7-4774-A493-B5F1F55BE896}" type="slidenum">
              <a:rPr lang="en-GB" smtClean="0"/>
              <a:t>‹#›</a:t>
            </a:fld>
            <a:endParaRPr lang="en-GB"/>
          </a:p>
        </p:txBody>
      </p:sp>
    </p:spTree>
    <p:extLst>
      <p:ext uri="{BB962C8B-B14F-4D97-AF65-F5344CB8AC3E}">
        <p14:creationId xmlns:p14="http://schemas.microsoft.com/office/powerpoint/2010/main" val="26453055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D6BA053-80B3-45F7-BC3E-3F48B22976C0}" type="datetimeFigureOut">
              <a:rPr lang="en-GB" smtClean="0"/>
              <a:t>03/05/2011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352D1100-D4E7-4774-A493-B5F1F55BE896}" type="slidenum">
              <a:rPr lang="en-GB" smtClean="0"/>
              <a:t>‹#›</a:t>
            </a:fld>
            <a:endParaRPr lang="en-GB"/>
          </a:p>
        </p:txBody>
      </p:sp>
    </p:spTree>
    <p:extLst>
      <p:ext uri="{BB962C8B-B14F-4D97-AF65-F5344CB8AC3E}">
        <p14:creationId xmlns:p14="http://schemas.microsoft.com/office/powerpoint/2010/main" val="18462999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D6BA053-80B3-45F7-BC3E-3F48B22976C0}" type="datetimeFigureOut">
              <a:rPr lang="en-GB" smtClean="0"/>
              <a:t>03/05/2011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352D1100-D4E7-4774-A493-B5F1F55BE896}" type="slidenum">
              <a:rPr lang="en-GB" smtClean="0"/>
              <a:t>‹#›</a:t>
            </a:fld>
            <a:endParaRPr lang="en-GB"/>
          </a:p>
        </p:txBody>
      </p:sp>
    </p:spTree>
    <p:extLst>
      <p:ext uri="{BB962C8B-B14F-4D97-AF65-F5344CB8AC3E}">
        <p14:creationId xmlns:p14="http://schemas.microsoft.com/office/powerpoint/2010/main" val="9645771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D6BA053-80B3-45F7-BC3E-3F48B22976C0}" type="datetimeFigureOut">
              <a:rPr lang="en-GB" smtClean="0"/>
              <a:t>03/05/2011</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52D1100-D4E7-4774-A493-B5F1F55BE896}" type="slidenum">
              <a:rPr lang="en-GB" smtClean="0"/>
              <a:t>‹#›</a:t>
            </a:fld>
            <a:endParaRPr lang="en-GB"/>
          </a:p>
        </p:txBody>
      </p:sp>
    </p:spTree>
    <p:extLst>
      <p:ext uri="{BB962C8B-B14F-4D97-AF65-F5344CB8AC3E}">
        <p14:creationId xmlns:p14="http://schemas.microsoft.com/office/powerpoint/2010/main" val="309622463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avi"/><Relationship Id="rId1" Type="http://schemas.microsoft.com/office/2007/relationships/media" Target="../media/media1.avi"/><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88640"/>
            <a:ext cx="9144000" cy="2780928"/>
          </a:xfrm>
        </p:spPr>
        <p:txBody>
          <a:bodyPr>
            <a:normAutofit fontScale="62500" lnSpcReduction="20000"/>
          </a:bodyPr>
          <a:lstStyle/>
          <a:p>
            <a:pPr marL="0" indent="0" algn="ctr">
              <a:buNone/>
            </a:pPr>
            <a:r>
              <a:rPr lang="en-US" dirty="0" smtClean="0">
                <a:latin typeface="Impact" pitchFamily="34" charset="0"/>
              </a:rPr>
              <a:t>Photoshop was another </a:t>
            </a:r>
            <a:r>
              <a:rPr lang="en-US" dirty="0" err="1" smtClean="0">
                <a:latin typeface="Impact" pitchFamily="34" charset="0"/>
              </a:rPr>
              <a:t>programme</a:t>
            </a:r>
            <a:r>
              <a:rPr lang="en-US" dirty="0" smtClean="0">
                <a:latin typeface="Impact" pitchFamily="34" charset="0"/>
              </a:rPr>
              <a:t> I used; this was to create my front cover. I had little previous experience with it, however quickly learnt how to edit photos and airbrush them for a higher quality finish. I found the lasso tool very effective as it allowed me to cut out my main cover image and blur the background. Also, being able to edit colours, contrast and lighting on my photo’s meant the models looked their best possible, giving more of the ‘ideal self’ effect. I used Photoshop to create my logo on the masthead, I used the font ‘impact’ then used Photoshop’s editing tools to distort and </a:t>
            </a:r>
            <a:r>
              <a:rPr lang="en-US" dirty="0" err="1" smtClean="0">
                <a:latin typeface="Impact" pitchFamily="34" charset="0"/>
              </a:rPr>
              <a:t>colour</a:t>
            </a:r>
            <a:r>
              <a:rPr lang="en-US" dirty="0" smtClean="0">
                <a:latin typeface="Impact" pitchFamily="34" charset="0"/>
              </a:rPr>
              <a:t> the font to make it to the standard I wanted. I preferred using Photoshop to Quark as I felt it was an easier </a:t>
            </a:r>
            <a:r>
              <a:rPr lang="en-US" dirty="0" err="1" smtClean="0">
                <a:latin typeface="Impact" pitchFamily="34" charset="0"/>
              </a:rPr>
              <a:t>programme</a:t>
            </a:r>
            <a:r>
              <a:rPr lang="en-US" dirty="0" smtClean="0">
                <a:latin typeface="Impact" pitchFamily="34" charset="0"/>
              </a:rPr>
              <a:t> to use, but they allowed me to make my media products look professional. </a:t>
            </a:r>
            <a:r>
              <a:rPr lang="en-GB" dirty="0" smtClean="0">
                <a:latin typeface="Impact" pitchFamily="34" charset="0"/>
              </a:rPr>
              <a:t/>
            </a:r>
            <a:br>
              <a:rPr lang="en-GB" dirty="0" smtClean="0">
                <a:latin typeface="Impact" pitchFamily="34" charset="0"/>
              </a:rPr>
            </a:br>
            <a:endParaRPr lang="en-GB" dirty="0"/>
          </a:p>
        </p:txBody>
      </p:sp>
      <p:pic>
        <p:nvPicPr>
          <p:cNvPr id="2" name="photoshop vid.avi">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979712" y="2852936"/>
            <a:ext cx="4608512" cy="3686809"/>
          </a:xfrm>
          <a:prstGeom prst="rect">
            <a:avLst/>
          </a:prstGeom>
        </p:spPr>
      </p:pic>
    </p:spTree>
    <p:extLst>
      <p:ext uri="{BB962C8B-B14F-4D97-AF65-F5344CB8AC3E}">
        <p14:creationId xmlns:p14="http://schemas.microsoft.com/office/powerpoint/2010/main" val="17969792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TotalTime>
  <Words>161</Words>
  <Application>Microsoft Office PowerPoint</Application>
  <PresentationFormat>On-screen Show (4:3)</PresentationFormat>
  <Paragraphs>1</Paragraphs>
  <Slides>1</Slides>
  <Notes>0</Notes>
  <HiddenSlides>0</HiddenSlides>
  <MMClips>1</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Office Theme</vt:lpstr>
      <vt:lpstr>PowerPoint Presentation</vt:lpstr>
    </vt:vector>
  </TitlesOfParts>
  <Company>Thomas Rotherham College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 have you learnt about technologies from the process of constructing this product?</dc:title>
  <dc:creator>Corden Sophie</dc:creator>
  <cp:lastModifiedBy>Corden Sophie</cp:lastModifiedBy>
  <cp:revision>7</cp:revision>
  <dcterms:created xsi:type="dcterms:W3CDTF">2011-05-03T14:24:46Z</dcterms:created>
  <dcterms:modified xsi:type="dcterms:W3CDTF">2011-05-03T14:40:52Z</dcterms:modified>
</cp:coreProperties>
</file>