
<file path=[Content_Types].xml><?xml version="1.0" encoding="utf-8"?>
<Types xmlns="http://schemas.openxmlformats.org/package/2006/content-types">
  <Default Extension="tmp" ContentType="image/png"/>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2" d="100"/>
          <a:sy n="102" d="100"/>
        </p:scale>
        <p:origin x="-234" y="-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2A80A4C8-E7CF-42E3-BE4E-5A5D7DFDD3FF}" type="datetimeFigureOut">
              <a:rPr lang="en-GB" smtClean="0"/>
              <a:t>03/05/2011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387BAE7-9EFF-4C59-A527-5888A064E6E5}" type="slidenum">
              <a:rPr lang="en-GB" smtClean="0"/>
              <a:t>‹#›</a:t>
            </a:fld>
            <a:endParaRPr lang="en-GB"/>
          </a:p>
        </p:txBody>
      </p:sp>
    </p:spTree>
    <p:extLst>
      <p:ext uri="{BB962C8B-B14F-4D97-AF65-F5344CB8AC3E}">
        <p14:creationId xmlns:p14="http://schemas.microsoft.com/office/powerpoint/2010/main" val="382106899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2A80A4C8-E7CF-42E3-BE4E-5A5D7DFDD3FF}" type="datetimeFigureOut">
              <a:rPr lang="en-GB" smtClean="0"/>
              <a:t>03/05/2011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387BAE7-9EFF-4C59-A527-5888A064E6E5}" type="slidenum">
              <a:rPr lang="en-GB" smtClean="0"/>
              <a:t>‹#›</a:t>
            </a:fld>
            <a:endParaRPr lang="en-GB"/>
          </a:p>
        </p:txBody>
      </p:sp>
    </p:spTree>
    <p:extLst>
      <p:ext uri="{BB962C8B-B14F-4D97-AF65-F5344CB8AC3E}">
        <p14:creationId xmlns:p14="http://schemas.microsoft.com/office/powerpoint/2010/main" val="8999574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2A80A4C8-E7CF-42E3-BE4E-5A5D7DFDD3FF}" type="datetimeFigureOut">
              <a:rPr lang="en-GB" smtClean="0"/>
              <a:t>03/05/2011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387BAE7-9EFF-4C59-A527-5888A064E6E5}" type="slidenum">
              <a:rPr lang="en-GB" smtClean="0"/>
              <a:t>‹#›</a:t>
            </a:fld>
            <a:endParaRPr lang="en-GB"/>
          </a:p>
        </p:txBody>
      </p:sp>
    </p:spTree>
    <p:extLst>
      <p:ext uri="{BB962C8B-B14F-4D97-AF65-F5344CB8AC3E}">
        <p14:creationId xmlns:p14="http://schemas.microsoft.com/office/powerpoint/2010/main" val="41572618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2A80A4C8-E7CF-42E3-BE4E-5A5D7DFDD3FF}" type="datetimeFigureOut">
              <a:rPr lang="en-GB" smtClean="0"/>
              <a:t>03/05/2011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387BAE7-9EFF-4C59-A527-5888A064E6E5}" type="slidenum">
              <a:rPr lang="en-GB" smtClean="0"/>
              <a:t>‹#›</a:t>
            </a:fld>
            <a:endParaRPr lang="en-GB"/>
          </a:p>
        </p:txBody>
      </p:sp>
    </p:spTree>
    <p:extLst>
      <p:ext uri="{BB962C8B-B14F-4D97-AF65-F5344CB8AC3E}">
        <p14:creationId xmlns:p14="http://schemas.microsoft.com/office/powerpoint/2010/main" val="39440156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A80A4C8-E7CF-42E3-BE4E-5A5D7DFDD3FF}" type="datetimeFigureOut">
              <a:rPr lang="en-GB" smtClean="0"/>
              <a:t>03/05/2011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387BAE7-9EFF-4C59-A527-5888A064E6E5}" type="slidenum">
              <a:rPr lang="en-GB" smtClean="0"/>
              <a:t>‹#›</a:t>
            </a:fld>
            <a:endParaRPr lang="en-GB"/>
          </a:p>
        </p:txBody>
      </p:sp>
    </p:spTree>
    <p:extLst>
      <p:ext uri="{BB962C8B-B14F-4D97-AF65-F5344CB8AC3E}">
        <p14:creationId xmlns:p14="http://schemas.microsoft.com/office/powerpoint/2010/main" val="19474638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2A80A4C8-E7CF-42E3-BE4E-5A5D7DFDD3FF}" type="datetimeFigureOut">
              <a:rPr lang="en-GB" smtClean="0"/>
              <a:t>03/05/2011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387BAE7-9EFF-4C59-A527-5888A064E6E5}" type="slidenum">
              <a:rPr lang="en-GB" smtClean="0"/>
              <a:t>‹#›</a:t>
            </a:fld>
            <a:endParaRPr lang="en-GB"/>
          </a:p>
        </p:txBody>
      </p:sp>
    </p:spTree>
    <p:extLst>
      <p:ext uri="{BB962C8B-B14F-4D97-AF65-F5344CB8AC3E}">
        <p14:creationId xmlns:p14="http://schemas.microsoft.com/office/powerpoint/2010/main" val="7936916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2A80A4C8-E7CF-42E3-BE4E-5A5D7DFDD3FF}" type="datetimeFigureOut">
              <a:rPr lang="en-GB" smtClean="0"/>
              <a:t>03/05/2011</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6387BAE7-9EFF-4C59-A527-5888A064E6E5}" type="slidenum">
              <a:rPr lang="en-GB" smtClean="0"/>
              <a:t>‹#›</a:t>
            </a:fld>
            <a:endParaRPr lang="en-GB"/>
          </a:p>
        </p:txBody>
      </p:sp>
    </p:spTree>
    <p:extLst>
      <p:ext uri="{BB962C8B-B14F-4D97-AF65-F5344CB8AC3E}">
        <p14:creationId xmlns:p14="http://schemas.microsoft.com/office/powerpoint/2010/main" val="95633359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2A80A4C8-E7CF-42E3-BE4E-5A5D7DFDD3FF}" type="datetimeFigureOut">
              <a:rPr lang="en-GB" smtClean="0"/>
              <a:t>03/05/2011</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6387BAE7-9EFF-4C59-A527-5888A064E6E5}" type="slidenum">
              <a:rPr lang="en-GB" smtClean="0"/>
              <a:t>‹#›</a:t>
            </a:fld>
            <a:endParaRPr lang="en-GB"/>
          </a:p>
        </p:txBody>
      </p:sp>
    </p:spTree>
    <p:extLst>
      <p:ext uri="{BB962C8B-B14F-4D97-AF65-F5344CB8AC3E}">
        <p14:creationId xmlns:p14="http://schemas.microsoft.com/office/powerpoint/2010/main" val="20306060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A80A4C8-E7CF-42E3-BE4E-5A5D7DFDD3FF}" type="datetimeFigureOut">
              <a:rPr lang="en-GB" smtClean="0"/>
              <a:t>03/05/2011</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6387BAE7-9EFF-4C59-A527-5888A064E6E5}" type="slidenum">
              <a:rPr lang="en-GB" smtClean="0"/>
              <a:t>‹#›</a:t>
            </a:fld>
            <a:endParaRPr lang="en-GB"/>
          </a:p>
        </p:txBody>
      </p:sp>
    </p:spTree>
    <p:extLst>
      <p:ext uri="{BB962C8B-B14F-4D97-AF65-F5344CB8AC3E}">
        <p14:creationId xmlns:p14="http://schemas.microsoft.com/office/powerpoint/2010/main" val="27578581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A80A4C8-E7CF-42E3-BE4E-5A5D7DFDD3FF}" type="datetimeFigureOut">
              <a:rPr lang="en-GB" smtClean="0"/>
              <a:t>03/05/2011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387BAE7-9EFF-4C59-A527-5888A064E6E5}" type="slidenum">
              <a:rPr lang="en-GB" smtClean="0"/>
              <a:t>‹#›</a:t>
            </a:fld>
            <a:endParaRPr lang="en-GB"/>
          </a:p>
        </p:txBody>
      </p:sp>
    </p:spTree>
    <p:extLst>
      <p:ext uri="{BB962C8B-B14F-4D97-AF65-F5344CB8AC3E}">
        <p14:creationId xmlns:p14="http://schemas.microsoft.com/office/powerpoint/2010/main" val="252401877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A80A4C8-E7CF-42E3-BE4E-5A5D7DFDD3FF}" type="datetimeFigureOut">
              <a:rPr lang="en-GB" smtClean="0"/>
              <a:t>03/05/2011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387BAE7-9EFF-4C59-A527-5888A064E6E5}" type="slidenum">
              <a:rPr lang="en-GB" smtClean="0"/>
              <a:t>‹#›</a:t>
            </a:fld>
            <a:endParaRPr lang="en-GB"/>
          </a:p>
        </p:txBody>
      </p:sp>
    </p:spTree>
    <p:extLst>
      <p:ext uri="{BB962C8B-B14F-4D97-AF65-F5344CB8AC3E}">
        <p14:creationId xmlns:p14="http://schemas.microsoft.com/office/powerpoint/2010/main" val="329736303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A80A4C8-E7CF-42E3-BE4E-5A5D7DFDD3FF}" type="datetimeFigureOut">
              <a:rPr lang="en-GB" smtClean="0"/>
              <a:t>03/05/2011</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387BAE7-9EFF-4C59-A527-5888A064E6E5}" type="slidenum">
              <a:rPr lang="en-GB" smtClean="0"/>
              <a:t>‹#›</a:t>
            </a:fld>
            <a:endParaRPr lang="en-GB"/>
          </a:p>
        </p:txBody>
      </p:sp>
    </p:spTree>
    <p:extLst>
      <p:ext uri="{BB962C8B-B14F-4D97-AF65-F5344CB8AC3E}">
        <p14:creationId xmlns:p14="http://schemas.microsoft.com/office/powerpoint/2010/main" val="204729490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tmp"/><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g"/><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3" Type="http://schemas.openxmlformats.org/officeDocument/2006/relationships/image" Target="../media/image11.tmp"/><Relationship Id="rId2" Type="http://schemas.openxmlformats.org/officeDocument/2006/relationships/image" Target="../media/image10.tmp"/><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0"/>
            <a:ext cx="9144000" cy="6857999"/>
          </a:xfrm>
        </p:spPr>
        <p:txBody>
          <a:bodyPr>
            <a:normAutofit/>
          </a:bodyPr>
          <a:lstStyle/>
          <a:p>
            <a:r>
              <a:rPr lang="en-US" dirty="0">
                <a:latin typeface="Impact" pitchFamily="34" charset="0"/>
              </a:rPr>
              <a:t>Looking back at your preliminary task, what do you feel you have learnt in the     progression from it to the full product?</a:t>
            </a:r>
            <a:endParaRPr lang="en-GB" dirty="0">
              <a:latin typeface="Impact" pitchFamily="34" charset="0"/>
            </a:endParaRPr>
          </a:p>
        </p:txBody>
      </p:sp>
    </p:spTree>
    <p:extLst>
      <p:ext uri="{BB962C8B-B14F-4D97-AF65-F5344CB8AC3E}">
        <p14:creationId xmlns:p14="http://schemas.microsoft.com/office/powerpoint/2010/main" val="64964818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02630"/>
            <a:ext cx="9144000" cy="2722314"/>
          </a:xfrm>
        </p:spPr>
        <p:txBody>
          <a:bodyPr>
            <a:noAutofit/>
          </a:bodyPr>
          <a:lstStyle/>
          <a:p>
            <a:r>
              <a:rPr lang="en-US" sz="1800" dirty="0">
                <a:latin typeface="Impact" pitchFamily="34" charset="0"/>
              </a:rPr>
              <a:t>It has taught me about all the conventions of a magazine, some obvious like mastheads and main pictures, but also conventions like banners and sell lines which are essential to make a magazine appear professional but could be overlooked. When doing my pre-</a:t>
            </a:r>
            <a:r>
              <a:rPr lang="en-US" sz="1800" dirty="0" err="1">
                <a:latin typeface="Impact" pitchFamily="34" charset="0"/>
              </a:rPr>
              <a:t>lim</a:t>
            </a:r>
            <a:r>
              <a:rPr lang="en-US" sz="1800" dirty="0">
                <a:latin typeface="Impact" pitchFamily="34" charset="0"/>
              </a:rPr>
              <a:t> task, I didn’t take as much attention to smaller details like picture credits which are also important to magazines. Also things like pugs which highlight main features of the magazine are featured in my final piece but not in my pre-</a:t>
            </a:r>
            <a:r>
              <a:rPr lang="en-US" sz="1800" dirty="0" err="1">
                <a:latin typeface="Impact" pitchFamily="34" charset="0"/>
              </a:rPr>
              <a:t>lim</a:t>
            </a:r>
            <a:r>
              <a:rPr lang="en-US" sz="1800" dirty="0">
                <a:latin typeface="Impact" pitchFamily="34" charset="0"/>
              </a:rPr>
              <a:t> task</a:t>
            </a:r>
            <a:r>
              <a:rPr lang="en-US" sz="1800" dirty="0" smtClean="0">
                <a:latin typeface="Impact" pitchFamily="34" charset="0"/>
              </a:rPr>
              <a:t>. </a:t>
            </a:r>
            <a:r>
              <a:rPr lang="en-US" sz="1800" dirty="0" smtClean="0">
                <a:latin typeface="Impact" pitchFamily="34" charset="0"/>
              </a:rPr>
              <a:t>I did not take into consideration a target audience at first which influences everything from colours used, to the font so I feel my final media product had more of a purpose which was fulfilled. I gathered information from my target audience from the questionnaire and reader profile. </a:t>
            </a:r>
            <a:r>
              <a:rPr lang="en-GB" sz="1800" dirty="0" smtClean="0">
                <a:latin typeface="Impact" pitchFamily="34" charset="0"/>
              </a:rPr>
              <a:t/>
            </a:r>
            <a:br>
              <a:rPr lang="en-GB" sz="1800" dirty="0" smtClean="0">
                <a:latin typeface="Impact" pitchFamily="34" charset="0"/>
              </a:rPr>
            </a:br>
            <a:endParaRPr lang="en-GB" sz="1800" dirty="0">
              <a:latin typeface="Impact" pitchFamily="34" charset="0"/>
            </a:endParaRP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55576" y="2700856"/>
            <a:ext cx="2784190" cy="3938282"/>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48064" y="2636912"/>
            <a:ext cx="3016529" cy="4002226"/>
          </a:xfrm>
          <a:prstGeom prst="rect">
            <a:avLst/>
          </a:prstGeom>
        </p:spPr>
      </p:pic>
    </p:spTree>
    <p:extLst>
      <p:ext uri="{BB962C8B-B14F-4D97-AF65-F5344CB8AC3E}">
        <p14:creationId xmlns:p14="http://schemas.microsoft.com/office/powerpoint/2010/main" val="188025661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44624"/>
            <a:ext cx="9144000" cy="2044824"/>
          </a:xfrm>
        </p:spPr>
        <p:txBody>
          <a:bodyPr>
            <a:normAutofit fontScale="92500" lnSpcReduction="10000"/>
          </a:bodyPr>
          <a:lstStyle/>
          <a:p>
            <a:pPr marL="0" indent="0" algn="ctr">
              <a:buNone/>
            </a:pPr>
            <a:r>
              <a:rPr lang="en-US" sz="2400" dirty="0">
                <a:latin typeface="Impact" pitchFamily="34" charset="0"/>
              </a:rPr>
              <a:t>The front cover pictures are evidently better in my final media product as I have previously decided on the costume and location and edited them to a higher standard. If you compare the pictures you can see the model in the pre-</a:t>
            </a:r>
            <a:r>
              <a:rPr lang="en-US" sz="2400" dirty="0" err="1">
                <a:latin typeface="Impact" pitchFamily="34" charset="0"/>
              </a:rPr>
              <a:t>lim</a:t>
            </a:r>
            <a:r>
              <a:rPr lang="en-US" sz="2400" dirty="0">
                <a:latin typeface="Impact" pitchFamily="34" charset="0"/>
              </a:rPr>
              <a:t> task is just stood in front of a blank white wall and it is a medium close up, but in my final product there is a specific location used and I have chosen the model to fit in with the ideal self/partner theory from Carl Rogers. </a:t>
            </a:r>
            <a:endParaRPr lang="en-GB" sz="2400" dirty="0">
              <a:latin typeface="Impact" pitchFamily="34" charset="0"/>
            </a:endParaRP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51520" y="2002532"/>
            <a:ext cx="3456384" cy="4608512"/>
          </a:xfrm>
          <a:prstGeom prst="rect">
            <a:avLst/>
          </a:prstGeom>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076056" y="1894673"/>
            <a:ext cx="3226578" cy="4833003"/>
          </a:xfrm>
          <a:prstGeom prst="rect">
            <a:avLst/>
          </a:prstGeom>
        </p:spPr>
      </p:pic>
      <p:sp>
        <p:nvSpPr>
          <p:cNvPr id="6" name="TextBox 5"/>
          <p:cNvSpPr txBox="1"/>
          <p:nvPr/>
        </p:nvSpPr>
        <p:spPr>
          <a:xfrm>
            <a:off x="251520" y="5877272"/>
            <a:ext cx="3528392" cy="584775"/>
          </a:xfrm>
          <a:prstGeom prst="rect">
            <a:avLst/>
          </a:prstGeom>
          <a:noFill/>
        </p:spPr>
        <p:txBody>
          <a:bodyPr wrap="square" rtlCol="0">
            <a:spAutoFit/>
          </a:bodyPr>
          <a:lstStyle/>
          <a:p>
            <a:r>
              <a:rPr lang="en-GB" sz="3200" dirty="0" smtClean="0">
                <a:solidFill>
                  <a:srgbClr val="FF0000"/>
                </a:solidFill>
                <a:latin typeface="Impact" pitchFamily="34" charset="0"/>
              </a:rPr>
              <a:t>PRE-LIM TASK PHOTO</a:t>
            </a:r>
            <a:endParaRPr lang="en-GB" sz="3200" dirty="0">
              <a:solidFill>
                <a:srgbClr val="FF0000"/>
              </a:solidFill>
              <a:latin typeface="Impact" pitchFamily="34" charset="0"/>
            </a:endParaRPr>
          </a:p>
        </p:txBody>
      </p:sp>
      <p:sp>
        <p:nvSpPr>
          <p:cNvPr id="7" name="TextBox 6"/>
          <p:cNvSpPr txBox="1"/>
          <p:nvPr/>
        </p:nvSpPr>
        <p:spPr>
          <a:xfrm>
            <a:off x="4889145" y="5881627"/>
            <a:ext cx="3715303" cy="584775"/>
          </a:xfrm>
          <a:prstGeom prst="rect">
            <a:avLst/>
          </a:prstGeom>
          <a:noFill/>
        </p:spPr>
        <p:txBody>
          <a:bodyPr wrap="square" rtlCol="0">
            <a:spAutoFit/>
          </a:bodyPr>
          <a:lstStyle/>
          <a:p>
            <a:r>
              <a:rPr lang="en-GB" sz="3200" dirty="0" smtClean="0">
                <a:solidFill>
                  <a:srgbClr val="FF0000"/>
                </a:solidFill>
                <a:latin typeface="Impact" pitchFamily="34" charset="0"/>
              </a:rPr>
              <a:t>FINAL PROJECT PHOTO</a:t>
            </a:r>
            <a:endParaRPr lang="en-GB" sz="3200" dirty="0">
              <a:solidFill>
                <a:srgbClr val="FF0000"/>
              </a:solidFill>
              <a:latin typeface="Impact" pitchFamily="34" charset="0"/>
            </a:endParaRPr>
          </a:p>
        </p:txBody>
      </p:sp>
    </p:spTree>
    <p:extLst>
      <p:ext uri="{BB962C8B-B14F-4D97-AF65-F5344CB8AC3E}">
        <p14:creationId xmlns:p14="http://schemas.microsoft.com/office/powerpoint/2010/main" val="45043143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16632"/>
            <a:ext cx="8229600" cy="1612776"/>
          </a:xfrm>
        </p:spPr>
        <p:txBody>
          <a:bodyPr/>
          <a:lstStyle/>
          <a:p>
            <a:pPr marL="0" indent="0" algn="ctr">
              <a:buNone/>
            </a:pPr>
            <a:r>
              <a:rPr lang="en-GB" dirty="0">
                <a:latin typeface="Impact" pitchFamily="34" charset="0"/>
              </a:rPr>
              <a:t> </a:t>
            </a:r>
            <a:r>
              <a:rPr lang="en-US" dirty="0">
                <a:latin typeface="Impact" pitchFamily="34" charset="0"/>
              </a:rPr>
              <a:t>By using a call sheet, I could organize all my photo shoots to be in the correct locations with the models and costumes I wanted to use.</a:t>
            </a:r>
            <a:endParaRPr lang="en-GB" dirty="0">
              <a:latin typeface="Impact" pitchFamily="34" charset="0"/>
            </a:endParaRPr>
          </a:p>
        </p:txBody>
      </p:sp>
      <p:pic>
        <p:nvPicPr>
          <p:cNvPr id="5" name="Picture 4" descr="Call Sheet [Compatibility Mode] - Microsoft Word"/>
          <p:cNvPicPr>
            <a:picLocks noChangeAspect="1"/>
          </p:cNvPicPr>
          <p:nvPr/>
        </p:nvPicPr>
        <p:blipFill rotWithShape="1">
          <a:blip r:embed="rId2">
            <a:extLst>
              <a:ext uri="{28A0092B-C50C-407E-A947-70E740481C1C}">
                <a14:useLocalDpi xmlns:a14="http://schemas.microsoft.com/office/drawing/2010/main" val="0"/>
              </a:ext>
            </a:extLst>
          </a:blip>
          <a:srcRect l="16393" t="28628" r="1456" b="6791"/>
          <a:stretch/>
        </p:blipFill>
        <p:spPr>
          <a:xfrm>
            <a:off x="457670" y="1772816"/>
            <a:ext cx="7934186" cy="4852264"/>
          </a:xfrm>
          <a:prstGeom prst="rect">
            <a:avLst/>
          </a:prstGeom>
        </p:spPr>
      </p:pic>
    </p:spTree>
    <p:extLst>
      <p:ext uri="{BB962C8B-B14F-4D97-AF65-F5344CB8AC3E}">
        <p14:creationId xmlns:p14="http://schemas.microsoft.com/office/powerpoint/2010/main" val="36203265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220072" y="116632"/>
            <a:ext cx="3744416" cy="6552728"/>
          </a:xfrm>
        </p:spPr>
        <p:txBody>
          <a:bodyPr>
            <a:noAutofit/>
          </a:bodyPr>
          <a:lstStyle/>
          <a:p>
            <a:pPr marL="0" indent="0" algn="ctr">
              <a:buNone/>
            </a:pPr>
            <a:r>
              <a:rPr lang="en-US" sz="2100" dirty="0">
                <a:latin typeface="Impact" pitchFamily="34" charset="0"/>
              </a:rPr>
              <a:t>When I started my main product I began to look closer at other magazines which were similar to mine, like </a:t>
            </a:r>
            <a:r>
              <a:rPr lang="en-US" sz="2100" dirty="0" smtClean="0">
                <a:latin typeface="Impact" pitchFamily="34" charset="0"/>
              </a:rPr>
              <a:t>Kerrang!, </a:t>
            </a:r>
            <a:r>
              <a:rPr lang="en-US" sz="2100" dirty="0">
                <a:latin typeface="Impact" pitchFamily="34" charset="0"/>
              </a:rPr>
              <a:t>to see how create a more effective layout, better pull lines and images. This gave me a better idea of how to create a better magazine in general as my contents layout is a pastiche of one used by Kerrang, which makes good use of the space whilst promoting what’s in the magazine. By using Quark to create my final piece I could put more precise measurements on the margins and text alignments, another convention to make my magazine look more professional. </a:t>
            </a:r>
            <a:endParaRPr lang="en-GB" sz="2100" dirty="0">
              <a:latin typeface="Impact" pitchFamily="34" charset="0"/>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9512" y="332655"/>
            <a:ext cx="2219838" cy="2957935"/>
          </a:xfrm>
          <a:prstGeom prst="rect">
            <a:avLst/>
          </a:prstGeom>
        </p:spPr>
      </p:pic>
      <p:pic>
        <p:nvPicPr>
          <p:cNvPr id="102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71800" y="332656"/>
            <a:ext cx="2232248" cy="29579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9" name="Picture 5"/>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67102" y="3552451"/>
            <a:ext cx="2232248" cy="27854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819127" y="3552451"/>
            <a:ext cx="2184921" cy="2943893"/>
          </a:xfrm>
          <a:prstGeom prst="rect">
            <a:avLst/>
          </a:prstGeom>
        </p:spPr>
      </p:pic>
    </p:spTree>
    <p:extLst>
      <p:ext uri="{BB962C8B-B14F-4D97-AF65-F5344CB8AC3E}">
        <p14:creationId xmlns:p14="http://schemas.microsoft.com/office/powerpoint/2010/main" val="386762745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260648"/>
            <a:ext cx="8568952" cy="1944216"/>
          </a:xfrm>
        </p:spPr>
        <p:txBody>
          <a:bodyPr>
            <a:normAutofit fontScale="92500"/>
          </a:bodyPr>
          <a:lstStyle/>
          <a:p>
            <a:pPr marL="0" indent="0" algn="ctr">
              <a:buNone/>
            </a:pPr>
            <a:r>
              <a:rPr lang="en-US" sz="2400" dirty="0">
                <a:latin typeface="Impact" pitchFamily="34" charset="0"/>
              </a:rPr>
              <a:t>If I did this project again I would gather more audience feedback at various stages of it, as the product is for an audience it’s important to keep in mind who you’re making it for. Getting feedback is a good way of ensuring you are appealing to your target audience</a:t>
            </a:r>
            <a:r>
              <a:rPr lang="en-US" sz="2400" dirty="0" smtClean="0">
                <a:latin typeface="Impact" pitchFamily="34" charset="0"/>
              </a:rPr>
              <a:t>. However, I did create a </a:t>
            </a:r>
            <a:r>
              <a:rPr lang="en-US" sz="2400" dirty="0" err="1">
                <a:latin typeface="Impact" pitchFamily="34" charset="0"/>
              </a:rPr>
              <a:t>P</a:t>
            </a:r>
            <a:r>
              <a:rPr lang="en-US" sz="2400" dirty="0" err="1" smtClean="0">
                <a:latin typeface="Impact" pitchFamily="34" charset="0"/>
              </a:rPr>
              <a:t>owerpoint</a:t>
            </a:r>
            <a:r>
              <a:rPr lang="en-US" sz="2400" dirty="0" smtClean="0">
                <a:latin typeface="Impact" pitchFamily="34" charset="0"/>
              </a:rPr>
              <a:t> highlighting my questionnaire feedback.  </a:t>
            </a:r>
            <a:endParaRPr lang="en-GB" sz="2400" dirty="0">
              <a:latin typeface="Impact" pitchFamily="34" charset="0"/>
            </a:endParaRPr>
          </a:p>
        </p:txBody>
      </p:sp>
      <p:pic>
        <p:nvPicPr>
          <p:cNvPr id="4" name="Picture 3" descr="Questionnaire feedback analysis - Microsoft PowerPoint"/>
          <p:cNvPicPr>
            <a:picLocks noChangeAspect="1"/>
          </p:cNvPicPr>
          <p:nvPr/>
        </p:nvPicPr>
        <p:blipFill rotWithShape="1">
          <a:blip r:embed="rId2">
            <a:extLst>
              <a:ext uri="{28A0092B-C50C-407E-A947-70E740481C1C}">
                <a14:useLocalDpi xmlns:a14="http://schemas.microsoft.com/office/drawing/2010/main" val="0"/>
              </a:ext>
            </a:extLst>
          </a:blip>
          <a:srcRect l="20354" t="16266" r="3842" b="9334"/>
          <a:stretch/>
        </p:blipFill>
        <p:spPr>
          <a:xfrm>
            <a:off x="0" y="2276872"/>
            <a:ext cx="4614241" cy="3523128"/>
          </a:xfrm>
          <a:prstGeom prst="rect">
            <a:avLst/>
          </a:prstGeom>
        </p:spPr>
      </p:pic>
      <p:pic>
        <p:nvPicPr>
          <p:cNvPr id="5" name="Picture 4" descr="Questionnaire feedback analysis - Microsoft PowerPoint"/>
          <p:cNvPicPr>
            <a:picLocks noChangeAspect="1"/>
          </p:cNvPicPr>
          <p:nvPr/>
        </p:nvPicPr>
        <p:blipFill rotWithShape="1">
          <a:blip r:embed="rId3">
            <a:extLst>
              <a:ext uri="{28A0092B-C50C-407E-A947-70E740481C1C}">
                <a14:useLocalDpi xmlns:a14="http://schemas.microsoft.com/office/drawing/2010/main" val="0"/>
              </a:ext>
            </a:extLst>
          </a:blip>
          <a:srcRect l="18570" t="16000" r="3946" b="9467"/>
          <a:stretch/>
        </p:blipFill>
        <p:spPr>
          <a:xfrm>
            <a:off x="4435992" y="2276872"/>
            <a:ext cx="4708008" cy="3523128"/>
          </a:xfrm>
          <a:prstGeom prst="rect">
            <a:avLst/>
          </a:prstGeom>
        </p:spPr>
      </p:pic>
    </p:spTree>
    <p:extLst>
      <p:ext uri="{BB962C8B-B14F-4D97-AF65-F5344CB8AC3E}">
        <p14:creationId xmlns:p14="http://schemas.microsoft.com/office/powerpoint/2010/main" val="60374316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TotalTime>
  <Words>469</Words>
  <Application>Microsoft Office PowerPoint</Application>
  <PresentationFormat>On-screen Show (4:3)</PresentationFormat>
  <Paragraphs>8</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Office Theme</vt:lpstr>
      <vt:lpstr>Looking back at your preliminary task, what do you feel you have learnt in the     progression from it to the full product?</vt:lpstr>
      <vt:lpstr>It has taught me about all the conventions of a magazine, some obvious like mastheads and main pictures, but also conventions like banners and sell lines which are essential to make a magazine appear professional but could be overlooked. When doing my pre-lim task, I didn’t take as much attention to smaller details like picture credits which are also important to magazines. Also things like pugs which highlight main features of the magazine are featured in my final piece but not in my pre-lim task. I did not take into consideration a target audience at first which influences everything from colours used, to the font so I feel my final media product had more of a purpose which was fulfilled. I gathered information from my target audience from the questionnaire and reader profile.  </vt:lpstr>
      <vt:lpstr>PowerPoint Presentation</vt:lpstr>
      <vt:lpstr>PowerPoint Presentation</vt:lpstr>
      <vt:lpstr>PowerPoint Presentation</vt:lpstr>
      <vt:lpstr>PowerPoint Presentation</vt:lpstr>
    </vt:vector>
  </TitlesOfParts>
  <Company>Thomas Rotherham College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Looking back at your preliminary task, what do you feel you have learnt in the     progression from it to the full product?</dc:title>
  <dc:creator>Corden Sophie</dc:creator>
  <cp:lastModifiedBy>Corden Sophie</cp:lastModifiedBy>
  <cp:revision>6</cp:revision>
  <dcterms:created xsi:type="dcterms:W3CDTF">2011-05-03T13:51:28Z</dcterms:created>
  <dcterms:modified xsi:type="dcterms:W3CDTF">2011-05-03T14:08:37Z</dcterms:modified>
</cp:coreProperties>
</file>