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2F93B8-42DE-4BF5-8A40-D06DE5DF8ED1}">
          <p14:sldIdLst>
            <p14:sldId id="256"/>
            <p14:sldId id="257"/>
          </p14:sldIdLst>
        </p14:section>
        <p14:section name="Untitled Section" id="{E9097965-A626-4208-A23B-DD1FC24B0EE4}">
          <p14:sldIdLst>
            <p14:sldId id="258"/>
            <p14:sldId id="259"/>
            <p14:sldId id="260"/>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FC8E65-408E-4C12-AC11-1036002FDC0C}"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739403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FC8E65-408E-4C12-AC11-1036002FDC0C}"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2083743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FC8E65-408E-4C12-AC11-1036002FDC0C}"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215421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FC8E65-408E-4C12-AC11-1036002FDC0C}"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81221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FC8E65-408E-4C12-AC11-1036002FDC0C}"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043715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1FC8E65-408E-4C12-AC11-1036002FDC0C}"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655977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1FC8E65-408E-4C12-AC11-1036002FDC0C}" type="datetimeFigureOut">
              <a:rPr lang="en-GB" smtClean="0"/>
              <a:t>03/05/2011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198739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1FC8E65-408E-4C12-AC11-1036002FDC0C}" type="datetimeFigureOut">
              <a:rPr lang="en-GB" smtClean="0"/>
              <a:t>03/05/2011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454307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FC8E65-408E-4C12-AC11-1036002FDC0C}" type="datetimeFigureOut">
              <a:rPr lang="en-GB" smtClean="0"/>
              <a:t>03/05/2011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1419564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FC8E65-408E-4C12-AC11-1036002FDC0C}"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1490418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FC8E65-408E-4C12-AC11-1036002FDC0C}"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4940A4-787B-4176-9574-55D55EF72397}" type="slidenum">
              <a:rPr lang="en-GB" smtClean="0"/>
              <a:t>‹#›</a:t>
            </a:fld>
            <a:endParaRPr lang="en-GB"/>
          </a:p>
        </p:txBody>
      </p:sp>
    </p:spTree>
    <p:extLst>
      <p:ext uri="{BB962C8B-B14F-4D97-AF65-F5344CB8AC3E}">
        <p14:creationId xmlns:p14="http://schemas.microsoft.com/office/powerpoint/2010/main" val="3858984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C8E65-408E-4C12-AC11-1036002FDC0C}" type="datetimeFigureOut">
              <a:rPr lang="en-GB" smtClean="0"/>
              <a:t>03/05/2011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940A4-787B-4176-9574-55D55EF72397}" type="slidenum">
              <a:rPr lang="en-GB" smtClean="0"/>
              <a:t>‹#›</a:t>
            </a:fld>
            <a:endParaRPr lang="en-GB"/>
          </a:p>
        </p:txBody>
      </p:sp>
    </p:spTree>
    <p:extLst>
      <p:ext uri="{BB962C8B-B14F-4D97-AF65-F5344CB8AC3E}">
        <p14:creationId xmlns:p14="http://schemas.microsoft.com/office/powerpoint/2010/main" val="3676067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b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b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7999"/>
          </a:xfrm>
        </p:spPr>
        <p:txBody>
          <a:bodyPr>
            <a:normAutofit/>
          </a:bodyPr>
          <a:lstStyle/>
          <a:p>
            <a:r>
              <a:rPr lang="en-US" dirty="0">
                <a:latin typeface="Impact" pitchFamily="34" charset="0"/>
              </a:rPr>
              <a:t>How does your media product represent particular social groups? </a:t>
            </a:r>
            <a:endParaRPr lang="en-GB" dirty="0">
              <a:latin typeface="Impact" pitchFamily="34" charset="0"/>
            </a:endParaRPr>
          </a:p>
        </p:txBody>
      </p:sp>
    </p:spTree>
    <p:extLst>
      <p:ext uri="{BB962C8B-B14F-4D97-AF65-F5344CB8AC3E}">
        <p14:creationId xmlns:p14="http://schemas.microsoft.com/office/powerpoint/2010/main" val="1079076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8024" y="116632"/>
            <a:ext cx="4176464" cy="6525344"/>
          </a:xfrm>
        </p:spPr>
        <p:txBody>
          <a:bodyPr>
            <a:noAutofit/>
          </a:bodyPr>
          <a:lstStyle/>
          <a:p>
            <a:r>
              <a:rPr lang="en-US" sz="2400" dirty="0">
                <a:latin typeface="Impact" pitchFamily="34" charset="0"/>
              </a:rPr>
              <a:t>I produced my music magazine to particularly address teenagers who like the sub-genre of music punk, metal and rock. Dick </a:t>
            </a:r>
            <a:r>
              <a:rPr lang="en-US" sz="2400" dirty="0" err="1">
                <a:latin typeface="Impact" pitchFamily="34" charset="0"/>
              </a:rPr>
              <a:t>Hebdige</a:t>
            </a:r>
            <a:r>
              <a:rPr lang="en-US" sz="2400" dirty="0">
                <a:latin typeface="Impact" pitchFamily="34" charset="0"/>
              </a:rPr>
              <a:t> discussed the idea that sub-cultures are targeted in different ways in media. </a:t>
            </a:r>
            <a:r>
              <a:rPr lang="en-US" sz="2400" dirty="0" smtClean="0">
                <a:latin typeface="Impact" pitchFamily="34" charset="0"/>
              </a:rPr>
              <a:t>In my magazine I have used opportunities to win things, bands which are suited to the target audiences music style and ‘ideal self/partners’. </a:t>
            </a:r>
            <a:r>
              <a:rPr lang="en-US" sz="2400" dirty="0">
                <a:latin typeface="Impact" pitchFamily="34" charset="0"/>
              </a:rPr>
              <a:t>The layout of my front cover is similar to that of Kerrang, a popular magazine for the target audience, whilst the text I use and masthead are pastiche from the magazine. </a:t>
            </a:r>
            <a:endParaRPr lang="en-GB" sz="24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579" y="836712"/>
            <a:ext cx="4074429" cy="5405811"/>
          </a:xfrm>
          <a:prstGeom prst="rect">
            <a:avLst/>
          </a:prstGeom>
        </p:spPr>
      </p:pic>
    </p:spTree>
    <p:extLst>
      <p:ext uri="{BB962C8B-B14F-4D97-AF65-F5344CB8AC3E}">
        <p14:creationId xmlns:p14="http://schemas.microsoft.com/office/powerpoint/2010/main" val="2808426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008"/>
            <a:ext cx="9144000" cy="1628800"/>
          </a:xfrm>
        </p:spPr>
        <p:txBody>
          <a:bodyPr>
            <a:noAutofit/>
          </a:bodyPr>
          <a:lstStyle/>
          <a:p>
            <a:r>
              <a:rPr lang="en-US" sz="1800" dirty="0">
                <a:latin typeface="Impact" pitchFamily="34" charset="0"/>
              </a:rPr>
              <a:t>Firstly, with my music magazine the house style is red, black and white. Through a questionnaire I perceived these were the general preferred colour for my target audience. Moreover, the name of my magazine is ‘Collision’, onomatopoeia for the sound a drum would make when you hit it</a:t>
            </a:r>
            <a:r>
              <a:rPr lang="en-US" sz="1800" dirty="0" smtClean="0">
                <a:latin typeface="Impact" pitchFamily="34" charset="0"/>
              </a:rPr>
              <a:t>. </a:t>
            </a:r>
            <a:r>
              <a:rPr lang="en-US" sz="1800" dirty="0">
                <a:latin typeface="Impact" pitchFamily="34" charset="0"/>
              </a:rPr>
              <a:t>As the assumption is people reading my magazine like music, this would effectively target them</a:t>
            </a:r>
            <a:r>
              <a:rPr lang="en-US" sz="1800" dirty="0" smtClean="0">
                <a:latin typeface="Impact" pitchFamily="34" charset="0"/>
              </a:rPr>
              <a:t> </a:t>
            </a:r>
            <a:r>
              <a:rPr lang="en-US" sz="1800" dirty="0">
                <a:latin typeface="Impact" pitchFamily="34" charset="0"/>
              </a:rPr>
              <a:t>My masthead has an effect applied to it to make it appear shattered, which is more appealing to the target audience. </a:t>
            </a:r>
            <a:endParaRPr lang="en-GB" sz="18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608" y="1614013"/>
            <a:ext cx="3595152" cy="5199363"/>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9382" b="59072"/>
          <a:stretch/>
        </p:blipFill>
        <p:spPr>
          <a:xfrm>
            <a:off x="3812192" y="5231820"/>
            <a:ext cx="5335240" cy="1149508"/>
          </a:xfrm>
          <a:prstGeom prst="rect">
            <a:avLst/>
          </a:prstGeom>
        </p:spPr>
      </p:pic>
      <p:sp>
        <p:nvSpPr>
          <p:cNvPr id="9" name="Explosion 1 8"/>
          <p:cNvSpPr/>
          <p:nvPr/>
        </p:nvSpPr>
        <p:spPr>
          <a:xfrm>
            <a:off x="3726356" y="1700808"/>
            <a:ext cx="2736304" cy="2232248"/>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Explosion 1 9"/>
          <p:cNvSpPr/>
          <p:nvPr/>
        </p:nvSpPr>
        <p:spPr>
          <a:xfrm>
            <a:off x="5868144" y="1628800"/>
            <a:ext cx="2736304" cy="2232248"/>
          </a:xfrm>
          <a:prstGeom prst="irregularSeal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Explosion 1 10"/>
          <p:cNvSpPr/>
          <p:nvPr/>
        </p:nvSpPr>
        <p:spPr>
          <a:xfrm>
            <a:off x="4932040" y="2996952"/>
            <a:ext cx="2736304" cy="2232248"/>
          </a:xfrm>
          <a:prstGeom prst="irregularSeal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04439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656184"/>
          </a:xfrm>
        </p:spPr>
        <p:txBody>
          <a:bodyPr>
            <a:noAutofit/>
          </a:bodyPr>
          <a:lstStyle/>
          <a:p>
            <a:r>
              <a:rPr lang="en-US" sz="1800" dirty="0">
                <a:latin typeface="Impact" pitchFamily="34" charset="0"/>
              </a:rPr>
              <a:t>The models used in the photos are all idea selves/partners, a theory suggested by Carl Rogers, their style of clothing are similar to stereotypes of how the target audience would dress making them more appealing. Moreover, I used models that are of a similar age as my target audience to make them more relatable. The majority of models used are male as the music industry I am targeting is mainly men, so if I did my project again I could use more female models. </a:t>
            </a:r>
            <a:endParaRPr lang="en-GB" sz="18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0" y="1855074"/>
            <a:ext cx="2387760" cy="500292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9847" y="2564904"/>
            <a:ext cx="3240360" cy="4091994"/>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t="15024"/>
          <a:stretch/>
        </p:blipFill>
        <p:spPr>
          <a:xfrm>
            <a:off x="2534275" y="2148272"/>
            <a:ext cx="3222104" cy="4107004"/>
          </a:xfrm>
          <a:prstGeom prst="rect">
            <a:avLst/>
          </a:prstGeom>
        </p:spPr>
      </p:pic>
    </p:spTree>
    <p:extLst>
      <p:ext uri="{BB962C8B-B14F-4D97-AF65-F5344CB8AC3E}">
        <p14:creationId xmlns:p14="http://schemas.microsoft.com/office/powerpoint/2010/main" val="855711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016"/>
            <a:ext cx="9144000" cy="1772816"/>
          </a:xfrm>
        </p:spPr>
        <p:txBody>
          <a:bodyPr>
            <a:noAutofit/>
          </a:bodyPr>
          <a:lstStyle/>
          <a:p>
            <a:r>
              <a:rPr lang="en-US" sz="2000" dirty="0">
                <a:latin typeface="Impact" pitchFamily="34" charset="0"/>
              </a:rPr>
              <a:t>I also considered other conventions of my magazine when targeting an audience such as language used, I made much of the language informal to relate to a younger audience more and articles they could relate, ‘girlfriends, DIY and the split’. The contents page promotes how things are on offer to win within the magazine, which could target students more as stereotypically they don’t have as much money to buy things. </a:t>
            </a:r>
            <a:endParaRPr lang="en-GB" sz="20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973680"/>
            <a:ext cx="3625081" cy="488432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3818" t="73016" r="52540" b="21660"/>
          <a:stretch/>
        </p:blipFill>
        <p:spPr>
          <a:xfrm>
            <a:off x="4154813" y="1963360"/>
            <a:ext cx="2576426" cy="781784"/>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71078" t="76931" r="213" b="107"/>
          <a:stretch/>
        </p:blipFill>
        <p:spPr>
          <a:xfrm>
            <a:off x="4175157" y="2745144"/>
            <a:ext cx="2411255" cy="2598491"/>
          </a:xfrm>
          <a:prstGeom prst="rect">
            <a:avLst/>
          </a:prstGeom>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3521" t="86740" r="52958" b="2214"/>
          <a:stretch/>
        </p:blipFill>
        <p:spPr>
          <a:xfrm>
            <a:off x="4286982" y="5287405"/>
            <a:ext cx="2187604" cy="1384150"/>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24033" r="65549" b="5301"/>
          <a:stretch/>
        </p:blipFill>
        <p:spPr>
          <a:xfrm>
            <a:off x="6804248" y="1963360"/>
            <a:ext cx="1729193" cy="4705939"/>
          </a:xfrm>
          <a:prstGeom prst="rect">
            <a:avLst/>
          </a:prstGeom>
        </p:spPr>
      </p:pic>
    </p:spTree>
    <p:extLst>
      <p:ext uri="{BB962C8B-B14F-4D97-AF65-F5344CB8AC3E}">
        <p14:creationId xmlns:p14="http://schemas.microsoft.com/office/powerpoint/2010/main" val="108022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728192"/>
          </a:xfrm>
        </p:spPr>
        <p:txBody>
          <a:bodyPr>
            <a:noAutofit/>
          </a:bodyPr>
          <a:lstStyle/>
          <a:p>
            <a:r>
              <a:rPr lang="en-US" sz="2000" dirty="0">
                <a:latin typeface="Impact" pitchFamily="34" charset="0"/>
              </a:rPr>
              <a:t>Furthermore, in my splash article I have used black and blue which are quite dark and typically seen as ‘moody’ colours, a word sometimes used to denote the type of people who listen to rock music. Bright colours like pink and yellow would be better suited to a ‘tween’ magazine thus deemed inappropriate to represent this particular social group.</a:t>
            </a:r>
            <a:r>
              <a:rPr lang="en-GB" sz="2000" dirty="0">
                <a:latin typeface="Impact" pitchFamily="34" charset="0"/>
              </a:rPr>
              <a:t/>
            </a:r>
            <a:br>
              <a:rPr lang="en-GB" sz="2000" dirty="0">
                <a:latin typeface="Impact" pitchFamily="34" charset="0"/>
              </a:rPr>
            </a:br>
            <a:endParaRPr lang="en-GB" sz="2000" dirty="0">
              <a:latin typeface="Impact"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68070"/>
            <a:ext cx="5328592" cy="3644113"/>
          </a:xfrm>
          <a:prstGeom prst="rect">
            <a:avLst/>
          </a:prstGeom>
        </p:spPr>
      </p:pic>
      <p:sp>
        <p:nvSpPr>
          <p:cNvPr id="5" name="TextBox 4"/>
          <p:cNvSpPr txBox="1"/>
          <p:nvPr/>
        </p:nvSpPr>
        <p:spPr>
          <a:xfrm>
            <a:off x="611560" y="5631631"/>
            <a:ext cx="5040560" cy="461665"/>
          </a:xfrm>
          <a:prstGeom prst="rect">
            <a:avLst/>
          </a:prstGeom>
          <a:noFill/>
        </p:spPr>
        <p:txBody>
          <a:bodyPr wrap="square" rtlCol="0">
            <a:spAutoFit/>
          </a:bodyPr>
          <a:lstStyle/>
          <a:p>
            <a:r>
              <a:rPr lang="en-GB" sz="2400" dirty="0" smtClean="0">
                <a:solidFill>
                  <a:srgbClr val="FF0000"/>
                </a:solidFill>
                <a:latin typeface="Impact" pitchFamily="34" charset="0"/>
              </a:rPr>
              <a:t>SPLASH ARTICLE FROM MY MAGAZINE. </a:t>
            </a:r>
            <a:endParaRPr lang="en-GB" sz="2400" dirty="0">
              <a:solidFill>
                <a:srgbClr val="FF0000"/>
              </a:solidFill>
              <a:latin typeface="Impact"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968070"/>
            <a:ext cx="2232273" cy="3543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lowchart: Process 8"/>
          <p:cNvSpPr/>
          <p:nvPr/>
        </p:nvSpPr>
        <p:spPr>
          <a:xfrm rot="2690492" flipH="1">
            <a:off x="7088549" y="2256553"/>
            <a:ext cx="252040" cy="3225551"/>
          </a:xfrm>
          <a:prstGeom prst="flowChartProces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Process 10"/>
          <p:cNvSpPr/>
          <p:nvPr/>
        </p:nvSpPr>
        <p:spPr>
          <a:xfrm rot="18653256" flipH="1">
            <a:off x="7002256" y="2256552"/>
            <a:ext cx="252040" cy="3225551"/>
          </a:xfrm>
          <a:prstGeom prst="flowChartProces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98215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442</Words>
  <Application>Microsoft Office PowerPoint</Application>
  <PresentationFormat>On-screen Show (4:3)</PresentationFormat>
  <Paragraphs>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How does your media product represent particular social groups? </vt:lpstr>
      <vt:lpstr>I produced my music magazine to particularly address teenagers who like the sub-genre of music punk, metal and rock. Dick Hebdige discussed the idea that sub-cultures are targeted in different ways in media. In my magazine I have used opportunities to win things, bands which are suited to the target audiences music style and ‘ideal self/partners’. The layout of my front cover is similar to that of Kerrang, a popular magazine for the target audience, whilst the text I use and masthead are pastiche from the magazine. </vt:lpstr>
      <vt:lpstr>Firstly, with my music magazine the house style is red, black and white. Through a questionnaire I perceived these were the general preferred colour for my target audience. Moreover, the name of my magazine is ‘Collision’, onomatopoeia for the sound a drum would make when you hit it. As the assumption is people reading my magazine like music, this would effectively target them My masthead has an effect applied to it to make it appear shattered, which is more appealing to the target audience. </vt:lpstr>
      <vt:lpstr>The models used in the photos are all idea selves/partners, a theory suggested by Carl Rogers, their style of clothing are similar to stereotypes of how the target audience would dress making them more appealing. Moreover, I used models that are of a similar age as my target audience to make them more relatable. The majority of models used are male as the music industry I am targeting is mainly men, so if I did my project again I could use more female models. </vt:lpstr>
      <vt:lpstr>I also considered other conventions of my magazine when targeting an audience such as language used, I made much of the language informal to relate to a younger audience more and articles they could relate, ‘girlfriends, DIY and the split’. The contents page promotes how things are on offer to win within the magazine, which could target students more as stereotypically they don’t have as much money to buy things. </vt:lpstr>
      <vt:lpstr>Furthermore, in my splash article I have used black and blue which are quite dark and typically seen as ‘moody’ colours, a word sometimes used to denote the type of people who listen to rock music. Bright colours like pink and yellow would be better suited to a ‘tween’ magazine thus deemed inappropriate to represent this particular social group. </vt:lpstr>
    </vt:vector>
  </TitlesOfParts>
  <Company>Thomas Rotherham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does your media product represent particular social groups? </dc:title>
  <dc:creator>Corden Sophie</dc:creator>
  <cp:lastModifiedBy>Corden Sophie</cp:lastModifiedBy>
  <cp:revision>5</cp:revision>
  <dcterms:created xsi:type="dcterms:W3CDTF">2011-05-03T10:42:57Z</dcterms:created>
  <dcterms:modified xsi:type="dcterms:W3CDTF">2011-05-03T11:08:08Z</dcterms:modified>
</cp:coreProperties>
</file>