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24169-4E7B-4A8F-9F56-6B213F4E437C}" type="datetimeFigureOut">
              <a:rPr lang="en-GB" smtClean="0"/>
              <a:t>08/03/2011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9B0D-4971-4D0F-B942-0E4FDB777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456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24169-4E7B-4A8F-9F56-6B213F4E437C}" type="datetimeFigureOut">
              <a:rPr lang="en-GB" smtClean="0"/>
              <a:t>08/03/2011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9B0D-4971-4D0F-B942-0E4FDB777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6719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24169-4E7B-4A8F-9F56-6B213F4E437C}" type="datetimeFigureOut">
              <a:rPr lang="en-GB" smtClean="0"/>
              <a:t>08/03/2011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9B0D-4971-4D0F-B942-0E4FDB777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4644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24169-4E7B-4A8F-9F56-6B213F4E437C}" type="datetimeFigureOut">
              <a:rPr lang="en-GB" smtClean="0"/>
              <a:t>08/03/2011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9B0D-4971-4D0F-B942-0E4FDB777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183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24169-4E7B-4A8F-9F56-6B213F4E437C}" type="datetimeFigureOut">
              <a:rPr lang="en-GB" smtClean="0"/>
              <a:t>08/03/2011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9B0D-4971-4D0F-B942-0E4FDB777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5281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24169-4E7B-4A8F-9F56-6B213F4E437C}" type="datetimeFigureOut">
              <a:rPr lang="en-GB" smtClean="0"/>
              <a:t>08/03/2011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9B0D-4971-4D0F-B942-0E4FDB777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7817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24169-4E7B-4A8F-9F56-6B213F4E437C}" type="datetimeFigureOut">
              <a:rPr lang="en-GB" smtClean="0"/>
              <a:t>08/03/2011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9B0D-4971-4D0F-B942-0E4FDB777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1718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24169-4E7B-4A8F-9F56-6B213F4E437C}" type="datetimeFigureOut">
              <a:rPr lang="en-GB" smtClean="0"/>
              <a:t>08/03/2011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9B0D-4971-4D0F-B942-0E4FDB777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2652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24169-4E7B-4A8F-9F56-6B213F4E437C}" type="datetimeFigureOut">
              <a:rPr lang="en-GB" smtClean="0"/>
              <a:t>08/03/2011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9B0D-4971-4D0F-B942-0E4FDB777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27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24169-4E7B-4A8F-9F56-6B213F4E437C}" type="datetimeFigureOut">
              <a:rPr lang="en-GB" smtClean="0"/>
              <a:t>08/03/2011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9B0D-4971-4D0F-B942-0E4FDB777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2659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24169-4E7B-4A8F-9F56-6B213F4E437C}" type="datetimeFigureOut">
              <a:rPr lang="en-GB" smtClean="0"/>
              <a:t>08/03/2011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9B0D-4971-4D0F-B942-0E4FDB777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948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24169-4E7B-4A8F-9F56-6B213F4E437C}" type="datetimeFigureOut">
              <a:rPr lang="en-GB" smtClean="0"/>
              <a:t>08/03/2011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19B0D-4971-4D0F-B942-0E4FDB777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9988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hyperlink" Target="http://www.bbcmagazines.com/" TargetMode="External"/><Relationship Id="rId7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gif"/><Relationship Id="rId9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61" y="147592"/>
            <a:ext cx="1550987" cy="198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91680" y="94917"/>
            <a:ext cx="7427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A.C.M.E. Secret Agent" pitchFamily="34" charset="0"/>
              </a:rPr>
              <a:t>Bauer Media owns the music magazines…</a:t>
            </a:r>
            <a:endParaRPr lang="en-GB" sz="2400" dirty="0">
              <a:latin typeface="A.C.M.E. Secret Agent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1582">
            <a:off x="7456684" y="4702294"/>
            <a:ext cx="1385093" cy="1968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2247">
            <a:off x="299184" y="2592838"/>
            <a:ext cx="1620963" cy="210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24128" y="606881"/>
            <a:ext cx="330536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  <a:latin typeface="A.C.M.E. Secret Agent" pitchFamily="34" charset="0"/>
              </a:rPr>
              <a:t>Kerrang! </a:t>
            </a:r>
          </a:p>
          <a:p>
            <a:pPr algn="ctr"/>
            <a:r>
              <a:rPr lang="en-GB" sz="1600" dirty="0" smtClean="0">
                <a:latin typeface="A.C.M.E. Secret Agent" pitchFamily="34" charset="0"/>
              </a:rPr>
              <a:t>Subgenres: rock, metal and punk.</a:t>
            </a:r>
          </a:p>
          <a:p>
            <a:pPr algn="ctr"/>
            <a:r>
              <a:rPr lang="en-GB" sz="1600" dirty="0" smtClean="0">
                <a:latin typeface="A.C.M.E. Secret Agent" pitchFamily="34" charset="0"/>
              </a:rPr>
              <a:t>Price: £2.20</a:t>
            </a:r>
          </a:p>
          <a:p>
            <a:pPr algn="ctr"/>
            <a:r>
              <a:rPr lang="en-GB" sz="1600" dirty="0" smtClean="0">
                <a:latin typeface="A.C.M.E. Secret Agent" pitchFamily="34" charset="0"/>
              </a:rPr>
              <a:t>Mainstream magazine, shows popular bands appealing to 14 – 24 year olds. </a:t>
            </a:r>
            <a:endParaRPr lang="en-GB" sz="1600" dirty="0">
              <a:latin typeface="A.C.M.E. Secret Agent" pitchFamily="34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3134">
            <a:off x="2118392" y="550286"/>
            <a:ext cx="1345037" cy="192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94818"/>
            <a:ext cx="1378386" cy="1836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3650">
            <a:off x="4502529" y="667415"/>
            <a:ext cx="1310355" cy="1768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600" y="2537739"/>
            <a:ext cx="1528106" cy="1971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4783">
            <a:off x="3040232" y="2535268"/>
            <a:ext cx="1524499" cy="2090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373946" y="2583440"/>
            <a:ext cx="46735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rgbClr val="FF0000"/>
                </a:solidFill>
                <a:latin typeface="A.C.M.E. Secret Agent" pitchFamily="34" charset="0"/>
              </a:rPr>
              <a:t>Q Magazine</a:t>
            </a:r>
          </a:p>
          <a:p>
            <a:pPr algn="ctr"/>
            <a:r>
              <a:rPr lang="en-GB" dirty="0" smtClean="0">
                <a:latin typeface="A.C.M.E. Secret Agent" pitchFamily="34" charset="0"/>
              </a:rPr>
              <a:t>Subgenres: general rock </a:t>
            </a:r>
          </a:p>
          <a:p>
            <a:pPr algn="ctr"/>
            <a:r>
              <a:rPr lang="en-GB" dirty="0" smtClean="0">
                <a:latin typeface="A.C.M.E. Secret Agent" pitchFamily="34" charset="0"/>
              </a:rPr>
              <a:t>Price: £3.90 </a:t>
            </a:r>
          </a:p>
          <a:p>
            <a:pPr algn="ctr"/>
            <a:r>
              <a:rPr lang="en-GB" dirty="0" smtClean="0">
                <a:latin typeface="A.C.M.E. Secret Agent" pitchFamily="34" charset="0"/>
              </a:rPr>
              <a:t>Mainstream magazine, covers most popular bands and artists appealing to mainly males with a median age of 29. </a:t>
            </a:r>
          </a:p>
          <a:p>
            <a:pPr algn="ctr"/>
            <a:endParaRPr lang="en-GB" sz="1600" dirty="0">
              <a:latin typeface="A.C.M.E. Secret Agent" pitchFamily="34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698578"/>
            <a:ext cx="1422948" cy="1975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7254">
            <a:off x="4904142" y="4768850"/>
            <a:ext cx="1371500" cy="192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" y="4729762"/>
            <a:ext cx="497987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rgbClr val="FF0000"/>
                </a:solidFill>
                <a:latin typeface="A.C.M.E. Secret Agent" pitchFamily="34" charset="0"/>
              </a:rPr>
              <a:t>Mojo </a:t>
            </a:r>
            <a:endParaRPr lang="en-GB" sz="1600" dirty="0" smtClean="0">
              <a:latin typeface="A.C.M.E. Secret Agent" pitchFamily="34" charset="0"/>
            </a:endParaRPr>
          </a:p>
          <a:p>
            <a:pPr algn="ctr"/>
            <a:r>
              <a:rPr lang="en-GB" dirty="0" smtClean="0">
                <a:latin typeface="A.C.M.E. Secret Agent" pitchFamily="34" charset="0"/>
              </a:rPr>
              <a:t>subgenres: all genres from ‘reggae to country’</a:t>
            </a:r>
          </a:p>
          <a:p>
            <a:pPr algn="ctr"/>
            <a:r>
              <a:rPr lang="en-GB" dirty="0" smtClean="0">
                <a:latin typeface="A.C.M.E. Secret Agent" pitchFamily="34" charset="0"/>
              </a:rPr>
              <a:t>Price: £4.50 </a:t>
            </a:r>
          </a:p>
          <a:p>
            <a:pPr algn="ctr"/>
            <a:r>
              <a:rPr lang="en-GB" dirty="0" smtClean="0">
                <a:latin typeface="A.C.M.E. Secret Agent" pitchFamily="34" charset="0"/>
              </a:rPr>
              <a:t> Mean age of readers is 37. niche magazine which claims to ‘celebrate quality over popularity’. </a:t>
            </a:r>
          </a:p>
        </p:txBody>
      </p:sp>
    </p:spTree>
    <p:extLst>
      <p:ext uri="{BB962C8B-B14F-4D97-AF65-F5344CB8AC3E}">
        <p14:creationId xmlns:p14="http://schemas.microsoft.com/office/powerpoint/2010/main" val="226948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5647">
            <a:off x="4219762" y="3759841"/>
            <a:ext cx="1712535" cy="242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8488"/>
            <a:ext cx="2367420" cy="681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" y="321755"/>
            <a:ext cx="7427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A.C.M.E. Secret Agent" pitchFamily="34" charset="0"/>
              </a:rPr>
              <a:t>IPC Media owns the music magazines…</a:t>
            </a:r>
            <a:endParaRPr lang="en-GB" sz="2400" dirty="0">
              <a:latin typeface="A.C.M.E. Secret Agent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7385">
            <a:off x="172618" y="917450"/>
            <a:ext cx="1955035" cy="242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885" y="947839"/>
            <a:ext cx="1728192" cy="2238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6161">
            <a:off x="3004942" y="1060329"/>
            <a:ext cx="1756803" cy="2140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16016" y="789745"/>
            <a:ext cx="43836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rgbClr val="FF0000"/>
                </a:solidFill>
                <a:latin typeface="A.C.M.E. Secret Agent" pitchFamily="34" charset="0"/>
              </a:rPr>
              <a:t>NME</a:t>
            </a:r>
          </a:p>
          <a:p>
            <a:pPr algn="ctr"/>
            <a:r>
              <a:rPr lang="en-GB" sz="2000" dirty="0" smtClean="0">
                <a:latin typeface="A.C.M.E. Secret Agent" pitchFamily="34" charset="0"/>
              </a:rPr>
              <a:t>Subgenres: indie and rock</a:t>
            </a:r>
          </a:p>
          <a:p>
            <a:pPr algn="ctr"/>
            <a:r>
              <a:rPr lang="en-GB" sz="2000" dirty="0" smtClean="0">
                <a:latin typeface="A.C.M.E. Secret Agent" pitchFamily="34" charset="0"/>
              </a:rPr>
              <a:t>Price: £2.30 </a:t>
            </a:r>
          </a:p>
          <a:p>
            <a:pPr algn="ctr"/>
            <a:r>
              <a:rPr lang="en-GB" sz="2000" dirty="0" smtClean="0">
                <a:latin typeface="A.C.M.E. Secret Agent" pitchFamily="34" charset="0"/>
              </a:rPr>
              <a:t>A weekly Mainstream magazine, displaying popular bands predominantly aged at males in their 20s. </a:t>
            </a:r>
            <a:endParaRPr lang="en-GB" sz="2000" dirty="0">
              <a:latin typeface="A.C.M.E. Secret Agent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3606624"/>
            <a:ext cx="401010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rgbClr val="FF0000"/>
                </a:solidFill>
                <a:latin typeface="A.C.M.E. Secret Agent" pitchFamily="34" charset="0"/>
              </a:rPr>
              <a:t>uncut</a:t>
            </a:r>
            <a:endParaRPr lang="en-GB" sz="2000" dirty="0">
              <a:solidFill>
                <a:srgbClr val="FF0000"/>
              </a:solidFill>
              <a:latin typeface="A.C.M.E. Secret Agent" pitchFamily="34" charset="0"/>
            </a:endParaRPr>
          </a:p>
          <a:p>
            <a:pPr algn="ctr"/>
            <a:r>
              <a:rPr lang="en-GB" sz="2000" dirty="0">
                <a:latin typeface="A.C.M.E. Secret Agent" pitchFamily="34" charset="0"/>
              </a:rPr>
              <a:t>Subgenres: Modern Indie, Rock, Classic Indie and Americana </a:t>
            </a:r>
            <a:r>
              <a:rPr lang="en-GB" sz="2000" dirty="0" smtClean="0">
                <a:latin typeface="A.C.M.E. Secret Agent" pitchFamily="34" charset="0"/>
              </a:rPr>
              <a:t>music</a:t>
            </a:r>
          </a:p>
          <a:p>
            <a:pPr algn="ctr"/>
            <a:r>
              <a:rPr lang="en-GB" sz="2000" dirty="0" smtClean="0">
                <a:latin typeface="A.C.M.E. Secret Agent" pitchFamily="34" charset="0"/>
              </a:rPr>
              <a:t> Price: £4.60 </a:t>
            </a:r>
          </a:p>
          <a:p>
            <a:pPr algn="ctr"/>
            <a:r>
              <a:rPr lang="en-GB" sz="2000" dirty="0" smtClean="0">
                <a:latin typeface="A.C.M.E. Secret Agent" pitchFamily="34" charset="0"/>
              </a:rPr>
              <a:t>Niche magazine aimed at males aged in their late 30s and are interested in music and film. 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497" y="3717032"/>
            <a:ext cx="1890847" cy="2457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4719">
            <a:off x="7005836" y="3824301"/>
            <a:ext cx="1820229" cy="2426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265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8360">
            <a:off x="4783830" y="4629826"/>
            <a:ext cx="1552389" cy="208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2938">
            <a:off x="110016" y="2539659"/>
            <a:ext cx="1669435" cy="2220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01671">
            <a:off x="5408535" y="660960"/>
            <a:ext cx="1531531" cy="1926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" y="183235"/>
            <a:ext cx="1734206" cy="1682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7704" y="183235"/>
            <a:ext cx="6941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A.C.M.E. Secret Agent" pitchFamily="34" charset="0"/>
              </a:rPr>
              <a:t>Future </a:t>
            </a:r>
            <a:r>
              <a:rPr lang="en-GB" sz="2400" dirty="0" err="1" smtClean="0">
                <a:latin typeface="A.C.M.E. Secret Agent" pitchFamily="34" charset="0"/>
              </a:rPr>
              <a:t>plc</a:t>
            </a:r>
            <a:r>
              <a:rPr lang="en-GB" sz="2400" dirty="0" smtClean="0">
                <a:latin typeface="A.C.M.E. Secret Agent" pitchFamily="34" charset="0"/>
              </a:rPr>
              <a:t> owns the music magazines…</a:t>
            </a:r>
            <a:endParaRPr lang="en-GB" sz="2400" dirty="0">
              <a:latin typeface="A.C.M.E. Secret Agent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7" y="609501"/>
            <a:ext cx="1409220" cy="189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2872">
            <a:off x="7556233" y="654394"/>
            <a:ext cx="1314892" cy="2031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03648" y="615291"/>
            <a:ext cx="42124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  <a:latin typeface="A.C.M.E. Secret Agent" pitchFamily="34" charset="0"/>
              </a:rPr>
              <a:t>Metal hammer</a:t>
            </a:r>
          </a:p>
          <a:p>
            <a:pPr algn="ctr"/>
            <a:r>
              <a:rPr lang="en-GB" dirty="0" smtClean="0">
                <a:latin typeface="A.C.M.E. Secret Agent" pitchFamily="34" charset="0"/>
              </a:rPr>
              <a:t>Subgenres: metal and rock</a:t>
            </a:r>
          </a:p>
          <a:p>
            <a:pPr algn="ctr"/>
            <a:r>
              <a:rPr lang="en-GB" dirty="0" smtClean="0">
                <a:latin typeface="A.C.M.E. Secret Agent" pitchFamily="34" charset="0"/>
              </a:rPr>
              <a:t>Price: £4.25</a:t>
            </a:r>
          </a:p>
          <a:p>
            <a:pPr algn="ctr"/>
            <a:r>
              <a:rPr lang="en-GB" dirty="0" smtClean="0">
                <a:latin typeface="A.C.M.E. Secret Agent" pitchFamily="34" charset="0"/>
              </a:rPr>
              <a:t>A niche magazine aimed predominantly at males interested in heavy metal music. </a:t>
            </a:r>
            <a:endParaRPr lang="en-GB" dirty="0">
              <a:latin typeface="A.C.M.E. Secret Agent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339" y="2546603"/>
            <a:ext cx="1483357" cy="2037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2766">
            <a:off x="2562522" y="2620835"/>
            <a:ext cx="1508065" cy="1972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23927" y="2707200"/>
            <a:ext cx="514223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  <a:latin typeface="A.C.M.E. Secret Agent" pitchFamily="34" charset="0"/>
              </a:rPr>
              <a:t>Total guitar</a:t>
            </a:r>
          </a:p>
          <a:p>
            <a:pPr algn="ctr"/>
            <a:r>
              <a:rPr lang="en-GB" sz="1600" dirty="0" smtClean="0">
                <a:latin typeface="A.C.M.E. Secret Agent" pitchFamily="34" charset="0"/>
              </a:rPr>
              <a:t>Subgenres: rock/classic rock</a:t>
            </a:r>
          </a:p>
          <a:p>
            <a:pPr algn="ctr"/>
            <a:r>
              <a:rPr lang="en-GB" sz="1600" dirty="0" smtClean="0">
                <a:latin typeface="A.C.M.E. Secret Agent" pitchFamily="34" charset="0"/>
              </a:rPr>
              <a:t>Price: £4.99</a:t>
            </a:r>
          </a:p>
          <a:p>
            <a:pPr algn="ctr"/>
            <a:r>
              <a:rPr lang="en-GB" sz="1600" dirty="0" smtClean="0">
                <a:latin typeface="A.C.M.E. Secret Agent" pitchFamily="34" charset="0"/>
              </a:rPr>
              <a:t>Total guitar is a niche magazine focusing on classic rock music and the instruments. The main demographic is male aged in mid 30s. 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065" y="4727642"/>
            <a:ext cx="491398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  <a:latin typeface="A.C.M.E. Secret Agent" pitchFamily="34" charset="0"/>
              </a:rPr>
              <a:t>Classic rock</a:t>
            </a:r>
          </a:p>
          <a:p>
            <a:pPr algn="ctr"/>
            <a:r>
              <a:rPr lang="en-GB" dirty="0" smtClean="0">
                <a:latin typeface="A.C.M.E. Secret Agent" pitchFamily="34" charset="0"/>
              </a:rPr>
              <a:t>Subgenres: rock/classic rock</a:t>
            </a:r>
          </a:p>
          <a:p>
            <a:pPr algn="ctr"/>
            <a:r>
              <a:rPr lang="en-GB" dirty="0" smtClean="0">
                <a:latin typeface="A.C.M.E. Secret Agent" pitchFamily="34" charset="0"/>
              </a:rPr>
              <a:t>Price: £4.99</a:t>
            </a:r>
          </a:p>
          <a:p>
            <a:pPr algn="ctr"/>
            <a:r>
              <a:rPr lang="en-GB" dirty="0" smtClean="0">
                <a:latin typeface="A.C.M.E. Secret Agent" pitchFamily="34" charset="0"/>
              </a:rPr>
              <a:t>Niche magazine containing primarily ‘legendary’ bands as the main focus. Main demographic is men.  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144" y="4503901"/>
            <a:ext cx="1570477" cy="213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5706">
            <a:off x="7273962" y="4506223"/>
            <a:ext cx="1584176" cy="2243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53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5" r="11858"/>
          <a:stretch/>
        </p:blipFill>
        <p:spPr bwMode="auto">
          <a:xfrm rot="376275">
            <a:off x="2936667" y="3967455"/>
            <a:ext cx="1905997" cy="2495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BBC Magazines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05"/>
          <a:stretch/>
        </p:blipFill>
        <p:spPr bwMode="auto">
          <a:xfrm>
            <a:off x="179512" y="106431"/>
            <a:ext cx="1916800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59224" y="88079"/>
            <a:ext cx="6984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 smtClean="0">
                <a:latin typeface="A.C.M.E. Secret Agent" pitchFamily="34" charset="0"/>
              </a:rPr>
              <a:t>Bbc</a:t>
            </a:r>
            <a:r>
              <a:rPr lang="en-GB" sz="2200" dirty="0" smtClean="0">
                <a:latin typeface="A.C.M.E. Secret Agent" pitchFamily="34" charset="0"/>
              </a:rPr>
              <a:t> magazines owns the music magazines…</a:t>
            </a:r>
            <a:endParaRPr lang="en-GB" sz="2200" dirty="0">
              <a:latin typeface="A.C.M.E. Secret Agent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6462">
            <a:off x="7131003" y="1120831"/>
            <a:ext cx="1859236" cy="2410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956975"/>
            <a:ext cx="1861392" cy="2393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16497">
            <a:off x="4107944" y="1134210"/>
            <a:ext cx="1730619" cy="2325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0" y="1231175"/>
            <a:ext cx="40679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err="1" smtClean="0">
                <a:solidFill>
                  <a:srgbClr val="FF0000"/>
                </a:solidFill>
                <a:latin typeface="A.C.M.E. Secret Agent" pitchFamily="34" charset="0"/>
              </a:rPr>
              <a:t>Bbc</a:t>
            </a:r>
            <a:r>
              <a:rPr lang="en-GB" sz="2000" dirty="0" smtClean="0">
                <a:solidFill>
                  <a:srgbClr val="FF0000"/>
                </a:solidFill>
                <a:latin typeface="A.C.M.E. Secret Agent" pitchFamily="34" charset="0"/>
              </a:rPr>
              <a:t> classical music</a:t>
            </a:r>
          </a:p>
          <a:p>
            <a:pPr algn="ctr"/>
            <a:r>
              <a:rPr lang="en-GB" sz="2000" dirty="0" smtClean="0">
                <a:latin typeface="A.C.M.E. Secret Agent" pitchFamily="34" charset="0"/>
              </a:rPr>
              <a:t>Subgenre: classical</a:t>
            </a:r>
          </a:p>
          <a:p>
            <a:pPr algn="ctr"/>
            <a:r>
              <a:rPr lang="en-GB" sz="2000" dirty="0" smtClean="0">
                <a:latin typeface="A.C.M.E. Secret Agent" pitchFamily="34" charset="0"/>
              </a:rPr>
              <a:t>Price: £4.50</a:t>
            </a:r>
          </a:p>
          <a:p>
            <a:pPr algn="ctr"/>
            <a:r>
              <a:rPr lang="en-GB" sz="2000" dirty="0" smtClean="0">
                <a:latin typeface="A.C.M.E. Secret Agent" pitchFamily="34" charset="0"/>
              </a:rPr>
              <a:t>This is a monthly niche magazine targeted to an older audience with a keen interesting In classical music.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16016" y="4005064"/>
            <a:ext cx="40679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rgbClr val="FF0000"/>
                </a:solidFill>
                <a:latin typeface="A.C.M.E. Secret Agent" pitchFamily="34" charset="0"/>
              </a:rPr>
              <a:t>Top of the pops</a:t>
            </a:r>
            <a:endParaRPr lang="en-GB" sz="2000" dirty="0" smtClean="0">
              <a:solidFill>
                <a:srgbClr val="FF0000"/>
              </a:solidFill>
              <a:latin typeface="A.C.M.E. Secret Agent" pitchFamily="34" charset="0"/>
            </a:endParaRPr>
          </a:p>
          <a:p>
            <a:pPr algn="ctr"/>
            <a:r>
              <a:rPr lang="en-GB" sz="2000" dirty="0" smtClean="0">
                <a:latin typeface="A.C.M.E. Secret Agent" pitchFamily="34" charset="0"/>
              </a:rPr>
              <a:t>Subgenre: </a:t>
            </a:r>
            <a:r>
              <a:rPr lang="en-GB" sz="2000" dirty="0" smtClean="0">
                <a:latin typeface="A.C.M.E. Secret Agent" pitchFamily="34" charset="0"/>
              </a:rPr>
              <a:t>pop</a:t>
            </a:r>
            <a:endParaRPr lang="en-GB" sz="2000" dirty="0" smtClean="0">
              <a:latin typeface="A.C.M.E. Secret Agent" pitchFamily="34" charset="0"/>
            </a:endParaRPr>
          </a:p>
          <a:p>
            <a:pPr algn="ctr"/>
            <a:r>
              <a:rPr lang="en-GB" sz="2000" dirty="0" smtClean="0">
                <a:latin typeface="A.C.M.E. Secret Agent" pitchFamily="34" charset="0"/>
              </a:rPr>
              <a:t>Price: </a:t>
            </a:r>
            <a:r>
              <a:rPr lang="en-GB" sz="2000" dirty="0" smtClean="0">
                <a:latin typeface="A.C.M.E. Secret Agent" pitchFamily="34" charset="0"/>
              </a:rPr>
              <a:t>£2.20</a:t>
            </a:r>
          </a:p>
          <a:p>
            <a:pPr algn="ctr"/>
            <a:r>
              <a:rPr lang="en-GB" sz="2000" dirty="0" smtClean="0">
                <a:latin typeface="A.C.M.E. Secret Agent" pitchFamily="34" charset="0"/>
              </a:rPr>
              <a:t>A mainstream weekly magazine for ‘tweens’. Containing ‘pop’ music. House style is </a:t>
            </a:r>
            <a:r>
              <a:rPr lang="en-GB" sz="2000" smtClean="0">
                <a:latin typeface="A.C.M.E. Secret Agent" pitchFamily="34" charset="0"/>
              </a:rPr>
              <a:t>always brightly coloured. </a:t>
            </a:r>
            <a:endParaRPr lang="en-GB" sz="2000" dirty="0" smtClean="0">
              <a:latin typeface="A.C.M.E. Secret Agent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78456"/>
            <a:ext cx="1800200" cy="245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Vanessa Hudgens - Top of the Pops Magazine [United States] (16 October 2007)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3776">
            <a:off x="257417" y="4018800"/>
            <a:ext cx="1901807" cy="255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417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330</Words>
  <Application>Microsoft Office PowerPoint</Application>
  <PresentationFormat>On-screen Show (4:3)</PresentationFormat>
  <Paragraphs>44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Thomas Rotherham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Corden Sophie</dc:creator>
  <cp:lastModifiedBy>Corden Sophie</cp:lastModifiedBy>
  <cp:revision>21</cp:revision>
  <dcterms:created xsi:type="dcterms:W3CDTF">2011-02-08T15:04:34Z</dcterms:created>
  <dcterms:modified xsi:type="dcterms:W3CDTF">2011-03-08T15:01:31Z</dcterms:modified>
</cp:coreProperties>
</file>