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FEDE6EF-087F-412D-905A-85531AC1551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2073378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FEDE6EF-087F-412D-905A-85531AC1551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256085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FEDE6EF-087F-412D-905A-85531AC1551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913497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FEDE6EF-087F-412D-905A-85531AC1551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2119302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EDE6EF-087F-412D-905A-85531AC1551F}" type="datetimeFigureOut">
              <a:rPr lang="en-GB" smtClean="0"/>
              <a:t>03/05/2011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3695646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FEDE6EF-087F-412D-905A-85531AC1551F}"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1001802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FEDE6EF-087F-412D-905A-85531AC1551F}" type="datetimeFigureOut">
              <a:rPr lang="en-GB" smtClean="0"/>
              <a:t>03/05/2011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512089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FEDE6EF-087F-412D-905A-85531AC1551F}" type="datetimeFigureOut">
              <a:rPr lang="en-GB" smtClean="0"/>
              <a:t>03/05/2011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17471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EDE6EF-087F-412D-905A-85531AC1551F}" type="datetimeFigureOut">
              <a:rPr lang="en-GB" smtClean="0"/>
              <a:t>03/05/2011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4180146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EDE6EF-087F-412D-905A-85531AC1551F}"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1573660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EDE6EF-087F-412D-905A-85531AC1551F}" type="datetimeFigureOut">
              <a:rPr lang="en-GB" smtClean="0"/>
              <a:t>03/05/2011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A10996-4BA4-472F-9450-06D8AE5BCC92}" type="slidenum">
              <a:rPr lang="en-GB" smtClean="0"/>
              <a:t>‹#›</a:t>
            </a:fld>
            <a:endParaRPr lang="en-GB"/>
          </a:p>
        </p:txBody>
      </p:sp>
    </p:spTree>
    <p:extLst>
      <p:ext uri="{BB962C8B-B14F-4D97-AF65-F5344CB8AC3E}">
        <p14:creationId xmlns:p14="http://schemas.microsoft.com/office/powerpoint/2010/main" val="3620042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EDE6EF-087F-412D-905A-85531AC1551F}" type="datetimeFigureOut">
              <a:rPr lang="en-GB" smtClean="0"/>
              <a:t>03/05/2011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A10996-4BA4-472F-9450-06D8AE5BCC92}" type="slidenum">
              <a:rPr lang="en-GB" smtClean="0"/>
              <a:t>‹#›</a:t>
            </a:fld>
            <a:endParaRPr lang="en-GB"/>
          </a:p>
        </p:txBody>
      </p:sp>
    </p:spTree>
    <p:extLst>
      <p:ext uri="{BB962C8B-B14F-4D97-AF65-F5344CB8AC3E}">
        <p14:creationId xmlns:p14="http://schemas.microsoft.com/office/powerpoint/2010/main" val="1736219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6858000"/>
          </a:xfrm>
        </p:spPr>
        <p:txBody>
          <a:bodyPr>
            <a:normAutofit/>
          </a:bodyPr>
          <a:lstStyle/>
          <a:p>
            <a:r>
              <a:rPr lang="en-GB" dirty="0">
                <a:latin typeface="Impact" pitchFamily="34" charset="0"/>
              </a:rPr>
              <a:t>What kind of media institution might distribute your media product and why? </a:t>
            </a:r>
            <a:br>
              <a:rPr lang="en-GB" dirty="0">
                <a:latin typeface="Impact" pitchFamily="34" charset="0"/>
              </a:rPr>
            </a:br>
            <a:endParaRPr lang="en-GB" dirty="0">
              <a:latin typeface="Impact" pitchFamily="34" charset="0"/>
            </a:endParaRPr>
          </a:p>
        </p:txBody>
      </p:sp>
    </p:spTree>
    <p:extLst>
      <p:ext uri="{BB962C8B-B14F-4D97-AF65-F5344CB8AC3E}">
        <p14:creationId xmlns:p14="http://schemas.microsoft.com/office/powerpoint/2010/main" val="2764773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5816" y="44624"/>
            <a:ext cx="6120680" cy="5799506"/>
          </a:xfrm>
        </p:spPr>
        <p:txBody>
          <a:bodyPr>
            <a:normAutofit/>
          </a:bodyPr>
          <a:lstStyle/>
          <a:p>
            <a:r>
              <a:rPr lang="en-GB" sz="2200" dirty="0">
                <a:latin typeface="Impact" pitchFamily="34" charset="0"/>
              </a:rPr>
              <a:t>My magazine could be distributed nationally as it is a generic rock magazine and does not target a specific area. This means it could be a product of a national publisher, like </a:t>
            </a:r>
            <a:r>
              <a:rPr lang="en-GB" sz="2200" dirty="0" err="1">
                <a:latin typeface="Impact" pitchFamily="34" charset="0"/>
              </a:rPr>
              <a:t>Kerrang’s</a:t>
            </a:r>
            <a:r>
              <a:rPr lang="en-GB" sz="2200" dirty="0">
                <a:latin typeface="Impact" pitchFamily="34" charset="0"/>
              </a:rPr>
              <a:t> publisher Bauer. This would be an advantage as it means my media product would be distributed to a much wider audience, producing more advertising sales and a more in demand magazine</a:t>
            </a:r>
            <a:r>
              <a:rPr lang="en-GB" sz="2200" dirty="0" smtClean="0">
                <a:latin typeface="Impact" pitchFamily="34" charset="0"/>
              </a:rPr>
              <a:t>. The readership of Kerrang is 396, 000 with a circulation of 44,013. This shows that a media institution like Bauer would encourage sale of the magazine. I got this information from </a:t>
            </a:r>
            <a:r>
              <a:rPr lang="en-GB" sz="2200" dirty="0" err="1" smtClean="0">
                <a:latin typeface="Impact" pitchFamily="34" charset="0"/>
              </a:rPr>
              <a:t>Kerrang’s</a:t>
            </a:r>
            <a:r>
              <a:rPr lang="en-GB" sz="2200" dirty="0" smtClean="0">
                <a:latin typeface="Impact" pitchFamily="34" charset="0"/>
              </a:rPr>
              <a:t> media pack</a:t>
            </a:r>
            <a:r>
              <a:rPr lang="en-GB" sz="2200" dirty="0" smtClean="0">
                <a:latin typeface="Impact" pitchFamily="34" charset="0"/>
              </a:rPr>
              <a:t>. Also, Bauer Media has a lot of affiliates and subsidiary's meaning it would be cheaper for them to distribute my magazine and create synergy through the use of the internet.    </a:t>
            </a:r>
            <a:endParaRPr lang="en-GB" sz="2200" dirty="0">
              <a:latin typeface="Impact" pitchFamily="34"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88639"/>
            <a:ext cx="2304256" cy="6432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5523417"/>
            <a:ext cx="6254415" cy="1122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2083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2160240"/>
          </a:xfrm>
        </p:spPr>
        <p:txBody>
          <a:bodyPr>
            <a:normAutofit fontScale="90000"/>
          </a:bodyPr>
          <a:lstStyle/>
          <a:p>
            <a:r>
              <a:rPr lang="en-GB" sz="2000" dirty="0">
                <a:latin typeface="Impact" pitchFamily="34" charset="0"/>
              </a:rPr>
              <a:t>A conglomerate company distributing it would allow the magazine to profit financially more and have better funding, probably resulting in more readers being drawn in. As other similar magazines have proved to be popular, mainly with a specific audience, it could encourage media institutions to distribute a magazine like ‘Collision’, though on the other hand it may mean there is no space in the magazine industry for more rock music magazines. it would mean the magazine would have to consider the competition of other national music magazines, like Kerrang or Rock Sound. </a:t>
            </a:r>
            <a:br>
              <a:rPr lang="en-GB" sz="2000" dirty="0">
                <a:latin typeface="Impact" pitchFamily="34" charset="0"/>
              </a:rPr>
            </a:br>
            <a:endParaRPr lang="en-GB" sz="2000" dirty="0">
              <a:latin typeface="Impact"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204864"/>
            <a:ext cx="2857500" cy="401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2787" y="2204864"/>
            <a:ext cx="2926829" cy="402260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61530" y="2204864"/>
            <a:ext cx="3016530" cy="4002227"/>
          </a:xfrm>
          <a:prstGeom prst="rect">
            <a:avLst/>
          </a:prstGeom>
        </p:spPr>
      </p:pic>
    </p:spTree>
    <p:extLst>
      <p:ext uri="{BB962C8B-B14F-4D97-AF65-F5344CB8AC3E}">
        <p14:creationId xmlns:p14="http://schemas.microsoft.com/office/powerpoint/2010/main" val="2102746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036496" cy="6696744"/>
          </a:xfrm>
        </p:spPr>
        <p:txBody>
          <a:bodyPr>
            <a:noAutofit/>
          </a:bodyPr>
          <a:lstStyle/>
          <a:p>
            <a:r>
              <a:rPr lang="en-GB" sz="3000" dirty="0">
                <a:latin typeface="Impact" pitchFamily="34" charset="0"/>
              </a:rPr>
              <a:t>A national distribution of the magazine means it would be sold it newsagents like </a:t>
            </a:r>
            <a:r>
              <a:rPr lang="en-GB" sz="3000" dirty="0" err="1">
                <a:latin typeface="Impact" pitchFamily="34" charset="0"/>
              </a:rPr>
              <a:t>WHSmiths</a:t>
            </a:r>
            <a:r>
              <a:rPr lang="en-GB" sz="3000" dirty="0">
                <a:latin typeface="Impact" pitchFamily="34" charset="0"/>
              </a:rPr>
              <a:t>, as opposed to a fanzine which is normally free and local. ‘Collision’ is intended to be a mainstream rock magazine giving it a wider audience to target </a:t>
            </a:r>
            <a:r>
              <a:rPr lang="en-GB" sz="3000" dirty="0" smtClean="0">
                <a:latin typeface="Impact" pitchFamily="34" charset="0"/>
              </a:rPr>
              <a:t>more </a:t>
            </a:r>
            <a:r>
              <a:rPr lang="en-GB" sz="3000" dirty="0">
                <a:latin typeface="Impact" pitchFamily="34" charset="0"/>
              </a:rPr>
              <a:t>possible readers</a:t>
            </a:r>
            <a:r>
              <a:rPr lang="en-GB" sz="3000" dirty="0" smtClean="0">
                <a:latin typeface="Impact" pitchFamily="34" charset="0"/>
              </a:rPr>
              <a:t>. Kerrang is the</a:t>
            </a:r>
            <a:r>
              <a:rPr lang="en-GB" sz="3000" i="1" dirty="0" smtClean="0">
                <a:latin typeface="Impact" pitchFamily="34" charset="0"/>
              </a:rPr>
              <a:t> </a:t>
            </a:r>
            <a:r>
              <a:rPr lang="en-GB" sz="3000" dirty="0" smtClean="0">
                <a:latin typeface="Impact" pitchFamily="34" charset="0"/>
              </a:rPr>
              <a:t>biggest music weekly, as my magazine is a pastiche of it, it encourages that Collision has the potential of being a popular magazine. </a:t>
            </a:r>
            <a:r>
              <a:rPr lang="en-GB" sz="3000" dirty="0">
                <a:latin typeface="Impact" pitchFamily="34" charset="0"/>
              </a:rPr>
              <a:t>To compete with other magazines of a similar sub-genre, I could lower the price of my magazine to make it more available to people with less money. Moreover, I could target more of a specific audience rather than having such a mainstream audience. By doing this it would gain more of an audience dedicated to buying my particular magazine. </a:t>
            </a:r>
            <a:br>
              <a:rPr lang="en-GB" sz="3000" dirty="0">
                <a:latin typeface="Impact" pitchFamily="34" charset="0"/>
              </a:rPr>
            </a:br>
            <a:r>
              <a:rPr lang="en-GB" sz="3000" dirty="0">
                <a:latin typeface="Impact" pitchFamily="34" charset="0"/>
              </a:rPr>
              <a:t/>
            </a:r>
            <a:br>
              <a:rPr lang="en-GB" sz="3000" dirty="0">
                <a:latin typeface="Impact" pitchFamily="34" charset="0"/>
              </a:rPr>
            </a:br>
            <a:endParaRPr lang="en-GB" sz="3000" dirty="0">
              <a:latin typeface="Impact" pitchFamily="34" charset="0"/>
            </a:endParaRPr>
          </a:p>
        </p:txBody>
      </p:sp>
    </p:spTree>
    <p:extLst>
      <p:ext uri="{BB962C8B-B14F-4D97-AF65-F5344CB8AC3E}">
        <p14:creationId xmlns:p14="http://schemas.microsoft.com/office/powerpoint/2010/main" val="25036798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396</Words>
  <Application>Microsoft Office PowerPoint</Application>
  <PresentationFormat>On-screen Show (4:3)</PresentationFormat>
  <Paragraphs>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What kind of media institution might distribute your media product and why?  </vt:lpstr>
      <vt:lpstr>My magazine could be distributed nationally as it is a generic rock magazine and does not target a specific area. This means it could be a product of a national publisher, like Kerrang’s publisher Bauer. This would be an advantage as it means my media product would be distributed to a much wider audience, producing more advertising sales and a more in demand magazine. The readership of Kerrang is 396, 000 with a circulation of 44,013. This shows that a media institution like Bauer would encourage sale of the magazine. I got this information from Kerrang’s media pack. Also, Bauer Media has a lot of affiliates and subsidiary's meaning it would be cheaper for them to distribute my magazine and create synergy through the use of the internet.    </vt:lpstr>
      <vt:lpstr>A conglomerate company distributing it would allow the magazine to profit financially more and have better funding, probably resulting in more readers being drawn in. As other similar magazines have proved to be popular, mainly with a specific audience, it could encourage media institutions to distribute a magazine like ‘Collision’, though on the other hand it may mean there is no space in the magazine industry for more rock music magazines. it would mean the magazine would have to consider the competition of other national music magazines, like Kerrang or Rock Sound.  </vt:lpstr>
      <vt:lpstr>A national distribution of the magazine means it would be sold it newsagents like WHSmiths, as opposed to a fanzine which is normally free and local. ‘Collision’ is intended to be a mainstream rock magazine giving it a wider audience to target more possible readers. Kerrang is the biggest music weekly, as my magazine is a pastiche of it, it encourages that Collision has the potential of being a popular magazine. To compete with other magazines of a similar sub-genre, I could lower the price of my magazine to make it more available to people with less money. Moreover, I could target more of a specific audience rather than having such a mainstream audience. By doing this it would gain more of an audience dedicated to buying my particular magazine.   </vt:lpstr>
    </vt:vector>
  </TitlesOfParts>
  <Company>Thomas Rotherham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kind of media institution might distribute your media product and why?  </dc:title>
  <dc:creator>Corden Sophie</dc:creator>
  <cp:lastModifiedBy>Corden Sophie</cp:lastModifiedBy>
  <cp:revision>7</cp:revision>
  <dcterms:created xsi:type="dcterms:W3CDTF">2011-05-03T11:08:45Z</dcterms:created>
  <dcterms:modified xsi:type="dcterms:W3CDTF">2011-05-03T13:17:37Z</dcterms:modified>
</cp:coreProperties>
</file>