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375B-8DA3-40B8-8383-8D381B8F0EB1}" type="datetimeFigureOut">
              <a:rPr lang="en-GB" smtClean="0"/>
              <a:t>03/05/2011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A817E-7153-4D63-ACE0-F8D49F575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355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375B-8DA3-40B8-8383-8D381B8F0EB1}" type="datetimeFigureOut">
              <a:rPr lang="en-GB" smtClean="0"/>
              <a:t>03/05/2011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A817E-7153-4D63-ACE0-F8D49F575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7108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375B-8DA3-40B8-8383-8D381B8F0EB1}" type="datetimeFigureOut">
              <a:rPr lang="en-GB" smtClean="0"/>
              <a:t>03/05/2011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A817E-7153-4D63-ACE0-F8D49F575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5100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375B-8DA3-40B8-8383-8D381B8F0EB1}" type="datetimeFigureOut">
              <a:rPr lang="en-GB" smtClean="0"/>
              <a:t>03/05/2011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A817E-7153-4D63-ACE0-F8D49F575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38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375B-8DA3-40B8-8383-8D381B8F0EB1}" type="datetimeFigureOut">
              <a:rPr lang="en-GB" smtClean="0"/>
              <a:t>03/05/2011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A817E-7153-4D63-ACE0-F8D49F575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267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375B-8DA3-40B8-8383-8D381B8F0EB1}" type="datetimeFigureOut">
              <a:rPr lang="en-GB" smtClean="0"/>
              <a:t>03/05/2011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A817E-7153-4D63-ACE0-F8D49F575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451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375B-8DA3-40B8-8383-8D381B8F0EB1}" type="datetimeFigureOut">
              <a:rPr lang="en-GB" smtClean="0"/>
              <a:t>03/05/2011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A817E-7153-4D63-ACE0-F8D49F575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8502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375B-8DA3-40B8-8383-8D381B8F0EB1}" type="datetimeFigureOut">
              <a:rPr lang="en-GB" smtClean="0"/>
              <a:t>03/05/2011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A817E-7153-4D63-ACE0-F8D49F575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3928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375B-8DA3-40B8-8383-8D381B8F0EB1}" type="datetimeFigureOut">
              <a:rPr lang="en-GB" smtClean="0"/>
              <a:t>03/05/2011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A817E-7153-4D63-ACE0-F8D49F575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3352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375B-8DA3-40B8-8383-8D381B8F0EB1}" type="datetimeFigureOut">
              <a:rPr lang="en-GB" smtClean="0"/>
              <a:t>03/05/2011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A817E-7153-4D63-ACE0-F8D49F575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4943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375B-8DA3-40B8-8383-8D381B8F0EB1}" type="datetimeFigureOut">
              <a:rPr lang="en-GB" smtClean="0"/>
              <a:t>03/05/2011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A817E-7153-4D63-ACE0-F8D49F575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2475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6375B-8DA3-40B8-8383-8D381B8F0EB1}" type="datetimeFigureOut">
              <a:rPr lang="en-GB" smtClean="0"/>
              <a:t>03/05/2011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A817E-7153-4D63-ACE0-F8D49F575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023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 smtClean="0">
                <a:latin typeface="Impact" pitchFamily="34" charset="0"/>
              </a:rPr>
              <a:t>I used the software </a:t>
            </a:r>
            <a:r>
              <a:rPr lang="en-US" sz="2400" dirty="0" err="1" smtClean="0">
                <a:latin typeface="Impact" pitchFamily="34" charset="0"/>
              </a:rPr>
              <a:t>CamStudio</a:t>
            </a:r>
            <a:r>
              <a:rPr lang="en-US" sz="2400" dirty="0" smtClean="0">
                <a:latin typeface="Impact" pitchFamily="34" charset="0"/>
              </a:rPr>
              <a:t> to capture me using Photoshop and Quark on the computer. This was then used as evidence to show I was actually using the software and doing my own work. I found this software very easy to use as it was simply pressing  record and then stop. </a:t>
            </a:r>
            <a:r>
              <a:rPr lang="en-GB" sz="2400" dirty="0" smtClean="0">
                <a:latin typeface="Impact" pitchFamily="34" charset="0"/>
              </a:rPr>
              <a:t/>
            </a:r>
            <a:br>
              <a:rPr lang="en-GB" sz="2400" dirty="0" smtClean="0">
                <a:latin typeface="Impact" pitchFamily="34" charset="0"/>
              </a:rPr>
            </a:br>
            <a:endParaRPr lang="en-GB" sz="2400" dirty="0" smtClean="0"/>
          </a:p>
          <a:p>
            <a:pPr marL="0" indent="0" algn="ctr">
              <a:buNone/>
            </a:pPr>
            <a:endParaRPr lang="en-GB" sz="2400" dirty="0"/>
          </a:p>
        </p:txBody>
      </p:sp>
      <p:pic>
        <p:nvPicPr>
          <p:cNvPr id="4" name="cam studio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63688" y="2030000"/>
            <a:ext cx="5726410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74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54</Words>
  <Application>Microsoft Office PowerPoint</Application>
  <PresentationFormat>On-screen Show (4:3)</PresentationFormat>
  <Paragraphs>1</Paragraphs>
  <Slides>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Thomas Rotherham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Corden Sophie</dc:creator>
  <cp:lastModifiedBy>Corden Sophie</cp:lastModifiedBy>
  <cp:revision>2</cp:revision>
  <dcterms:created xsi:type="dcterms:W3CDTF">2011-05-03T14:29:14Z</dcterms:created>
  <dcterms:modified xsi:type="dcterms:W3CDTF">2011-05-03T14:33:11Z</dcterms:modified>
</cp:coreProperties>
</file>