
<file path=[Content_Types].xml><?xml version="1.0" encoding="utf-8"?>
<Types xmlns="http://schemas.openxmlformats.org/package/2006/content-types">
  <Default Extension="bmp" ContentType="image/bmp"/>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F11F49E-EA2C-41A8-B869-BF4408A0A209}"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CA209A-E149-46EF-946A-E7A5516D114D}" type="slidenum">
              <a:rPr lang="en-GB" smtClean="0"/>
              <a:t>‹#›</a:t>
            </a:fld>
            <a:endParaRPr lang="en-GB"/>
          </a:p>
        </p:txBody>
      </p:sp>
    </p:spTree>
    <p:extLst>
      <p:ext uri="{BB962C8B-B14F-4D97-AF65-F5344CB8AC3E}">
        <p14:creationId xmlns:p14="http://schemas.microsoft.com/office/powerpoint/2010/main" val="3026332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11F49E-EA2C-41A8-B869-BF4408A0A209}"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CA209A-E149-46EF-946A-E7A5516D114D}" type="slidenum">
              <a:rPr lang="en-GB" smtClean="0"/>
              <a:t>‹#›</a:t>
            </a:fld>
            <a:endParaRPr lang="en-GB"/>
          </a:p>
        </p:txBody>
      </p:sp>
    </p:spTree>
    <p:extLst>
      <p:ext uri="{BB962C8B-B14F-4D97-AF65-F5344CB8AC3E}">
        <p14:creationId xmlns:p14="http://schemas.microsoft.com/office/powerpoint/2010/main" val="3725804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11F49E-EA2C-41A8-B869-BF4408A0A209}"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CA209A-E149-46EF-946A-E7A5516D114D}" type="slidenum">
              <a:rPr lang="en-GB" smtClean="0"/>
              <a:t>‹#›</a:t>
            </a:fld>
            <a:endParaRPr lang="en-GB"/>
          </a:p>
        </p:txBody>
      </p:sp>
    </p:spTree>
    <p:extLst>
      <p:ext uri="{BB962C8B-B14F-4D97-AF65-F5344CB8AC3E}">
        <p14:creationId xmlns:p14="http://schemas.microsoft.com/office/powerpoint/2010/main" val="2372349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11F49E-EA2C-41A8-B869-BF4408A0A209}"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CA209A-E149-46EF-946A-E7A5516D114D}" type="slidenum">
              <a:rPr lang="en-GB" smtClean="0"/>
              <a:t>‹#›</a:t>
            </a:fld>
            <a:endParaRPr lang="en-GB"/>
          </a:p>
        </p:txBody>
      </p:sp>
    </p:spTree>
    <p:extLst>
      <p:ext uri="{BB962C8B-B14F-4D97-AF65-F5344CB8AC3E}">
        <p14:creationId xmlns:p14="http://schemas.microsoft.com/office/powerpoint/2010/main" val="2840319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11F49E-EA2C-41A8-B869-BF4408A0A209}"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CA209A-E149-46EF-946A-E7A5516D114D}" type="slidenum">
              <a:rPr lang="en-GB" smtClean="0"/>
              <a:t>‹#›</a:t>
            </a:fld>
            <a:endParaRPr lang="en-GB"/>
          </a:p>
        </p:txBody>
      </p:sp>
    </p:spTree>
    <p:extLst>
      <p:ext uri="{BB962C8B-B14F-4D97-AF65-F5344CB8AC3E}">
        <p14:creationId xmlns:p14="http://schemas.microsoft.com/office/powerpoint/2010/main" val="2475733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F11F49E-EA2C-41A8-B869-BF4408A0A209}" type="datetimeFigureOut">
              <a:rPr lang="en-GB" smtClean="0"/>
              <a:t>03/05/2011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CA209A-E149-46EF-946A-E7A5516D114D}" type="slidenum">
              <a:rPr lang="en-GB" smtClean="0"/>
              <a:t>‹#›</a:t>
            </a:fld>
            <a:endParaRPr lang="en-GB"/>
          </a:p>
        </p:txBody>
      </p:sp>
    </p:spTree>
    <p:extLst>
      <p:ext uri="{BB962C8B-B14F-4D97-AF65-F5344CB8AC3E}">
        <p14:creationId xmlns:p14="http://schemas.microsoft.com/office/powerpoint/2010/main" val="4225903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F11F49E-EA2C-41A8-B869-BF4408A0A209}" type="datetimeFigureOut">
              <a:rPr lang="en-GB" smtClean="0"/>
              <a:t>03/05/2011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DCA209A-E149-46EF-946A-E7A5516D114D}" type="slidenum">
              <a:rPr lang="en-GB" smtClean="0"/>
              <a:t>‹#›</a:t>
            </a:fld>
            <a:endParaRPr lang="en-GB"/>
          </a:p>
        </p:txBody>
      </p:sp>
    </p:spTree>
    <p:extLst>
      <p:ext uri="{BB962C8B-B14F-4D97-AF65-F5344CB8AC3E}">
        <p14:creationId xmlns:p14="http://schemas.microsoft.com/office/powerpoint/2010/main" val="1981736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F11F49E-EA2C-41A8-B869-BF4408A0A209}" type="datetimeFigureOut">
              <a:rPr lang="en-GB" smtClean="0"/>
              <a:t>03/05/2011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DCA209A-E149-46EF-946A-E7A5516D114D}" type="slidenum">
              <a:rPr lang="en-GB" smtClean="0"/>
              <a:t>‹#›</a:t>
            </a:fld>
            <a:endParaRPr lang="en-GB"/>
          </a:p>
        </p:txBody>
      </p:sp>
    </p:spTree>
    <p:extLst>
      <p:ext uri="{BB962C8B-B14F-4D97-AF65-F5344CB8AC3E}">
        <p14:creationId xmlns:p14="http://schemas.microsoft.com/office/powerpoint/2010/main" val="1129184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11F49E-EA2C-41A8-B869-BF4408A0A209}" type="datetimeFigureOut">
              <a:rPr lang="en-GB" smtClean="0"/>
              <a:t>03/05/2011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DCA209A-E149-46EF-946A-E7A5516D114D}" type="slidenum">
              <a:rPr lang="en-GB" smtClean="0"/>
              <a:t>‹#›</a:t>
            </a:fld>
            <a:endParaRPr lang="en-GB"/>
          </a:p>
        </p:txBody>
      </p:sp>
    </p:spTree>
    <p:extLst>
      <p:ext uri="{BB962C8B-B14F-4D97-AF65-F5344CB8AC3E}">
        <p14:creationId xmlns:p14="http://schemas.microsoft.com/office/powerpoint/2010/main" val="269452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11F49E-EA2C-41A8-B869-BF4408A0A209}" type="datetimeFigureOut">
              <a:rPr lang="en-GB" smtClean="0"/>
              <a:t>03/05/2011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CA209A-E149-46EF-946A-E7A5516D114D}" type="slidenum">
              <a:rPr lang="en-GB" smtClean="0"/>
              <a:t>‹#›</a:t>
            </a:fld>
            <a:endParaRPr lang="en-GB"/>
          </a:p>
        </p:txBody>
      </p:sp>
    </p:spTree>
    <p:extLst>
      <p:ext uri="{BB962C8B-B14F-4D97-AF65-F5344CB8AC3E}">
        <p14:creationId xmlns:p14="http://schemas.microsoft.com/office/powerpoint/2010/main" val="3562916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11F49E-EA2C-41A8-B869-BF4408A0A209}" type="datetimeFigureOut">
              <a:rPr lang="en-GB" smtClean="0"/>
              <a:t>03/05/2011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CA209A-E149-46EF-946A-E7A5516D114D}" type="slidenum">
              <a:rPr lang="en-GB" smtClean="0"/>
              <a:t>‹#›</a:t>
            </a:fld>
            <a:endParaRPr lang="en-GB"/>
          </a:p>
        </p:txBody>
      </p:sp>
    </p:spTree>
    <p:extLst>
      <p:ext uri="{BB962C8B-B14F-4D97-AF65-F5344CB8AC3E}">
        <p14:creationId xmlns:p14="http://schemas.microsoft.com/office/powerpoint/2010/main" val="2123451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11F49E-EA2C-41A8-B869-BF4408A0A209}" type="datetimeFigureOut">
              <a:rPr lang="en-GB" smtClean="0"/>
              <a:t>03/05/2011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CA209A-E149-46EF-946A-E7A5516D114D}" type="slidenum">
              <a:rPr lang="en-GB" smtClean="0"/>
              <a:t>‹#›</a:t>
            </a:fld>
            <a:endParaRPr lang="en-GB"/>
          </a:p>
        </p:txBody>
      </p:sp>
    </p:spTree>
    <p:extLst>
      <p:ext uri="{BB962C8B-B14F-4D97-AF65-F5344CB8AC3E}">
        <p14:creationId xmlns:p14="http://schemas.microsoft.com/office/powerpoint/2010/main" val="26515101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bm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bmp"/><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b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b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0"/>
          </a:xfrm>
        </p:spPr>
        <p:txBody>
          <a:bodyPr>
            <a:normAutofit/>
          </a:bodyPr>
          <a:lstStyle/>
          <a:p>
            <a:r>
              <a:rPr lang="en-US" dirty="0" smtClean="0">
                <a:latin typeface="Impact" pitchFamily="34" charset="0"/>
              </a:rPr>
              <a:t>Who </a:t>
            </a:r>
            <a:r>
              <a:rPr lang="en-US" dirty="0">
                <a:latin typeface="Impact" pitchFamily="34" charset="0"/>
              </a:rPr>
              <a:t>would be the audience for your media product? </a:t>
            </a:r>
            <a:br>
              <a:rPr lang="en-US" dirty="0">
                <a:latin typeface="Impact" pitchFamily="34" charset="0"/>
              </a:rPr>
            </a:br>
            <a:r>
              <a:rPr lang="en-US" dirty="0" smtClean="0">
                <a:latin typeface="Impact" pitchFamily="34" charset="0"/>
              </a:rPr>
              <a:t>How </a:t>
            </a:r>
            <a:r>
              <a:rPr lang="en-US" dirty="0">
                <a:latin typeface="Impact" pitchFamily="34" charset="0"/>
              </a:rPr>
              <a:t>did you attract/address your audience? </a:t>
            </a:r>
            <a:r>
              <a:rPr lang="en-GB" dirty="0"/>
              <a:t/>
            </a:r>
            <a:br>
              <a:rPr lang="en-GB" dirty="0"/>
            </a:br>
            <a:endParaRPr lang="en-GB" dirty="0"/>
          </a:p>
        </p:txBody>
      </p:sp>
    </p:spTree>
    <p:extLst>
      <p:ext uri="{BB962C8B-B14F-4D97-AF65-F5344CB8AC3E}">
        <p14:creationId xmlns:p14="http://schemas.microsoft.com/office/powerpoint/2010/main" val="7043299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1549262"/>
          </a:xfrm>
        </p:spPr>
        <p:txBody>
          <a:bodyPr>
            <a:noAutofit/>
          </a:bodyPr>
          <a:lstStyle/>
          <a:p>
            <a:r>
              <a:rPr lang="en-US" sz="2000" dirty="0" err="1">
                <a:latin typeface="Impact" pitchFamily="34" charset="0"/>
              </a:rPr>
              <a:t>Ien</a:t>
            </a:r>
            <a:r>
              <a:rPr lang="en-US" sz="2000" dirty="0">
                <a:latin typeface="Impact" pitchFamily="34" charset="0"/>
              </a:rPr>
              <a:t> </a:t>
            </a:r>
            <a:r>
              <a:rPr lang="en-US" sz="2000" dirty="0" err="1">
                <a:latin typeface="Impact" pitchFamily="34" charset="0"/>
              </a:rPr>
              <a:t>Ang</a:t>
            </a:r>
            <a:r>
              <a:rPr lang="en-US" sz="2000" dirty="0">
                <a:latin typeface="Impact" pitchFamily="34" charset="0"/>
              </a:rPr>
              <a:t> suggested all media producers have an imaginary entity in mind before they create a media product. Whilst researching for my media product I created an audience profile to show this imaginary entity</a:t>
            </a:r>
            <a:r>
              <a:rPr lang="en-US" sz="2000" dirty="0" smtClean="0">
                <a:latin typeface="Impact" pitchFamily="34" charset="0"/>
              </a:rPr>
              <a:t>. </a:t>
            </a:r>
            <a:r>
              <a:rPr lang="en-US" sz="2000" dirty="0">
                <a:latin typeface="Impact" pitchFamily="34" charset="0"/>
              </a:rPr>
              <a:t>The target audience would be 16-24 year olds and mainly aimed at males but also females to create a wider audience. They would have an interest in rock, punk and metal music as that is the sub-genre of my magazine. </a:t>
            </a:r>
            <a:r>
              <a:rPr lang="en-US" sz="2000" dirty="0" smtClean="0">
                <a:latin typeface="Impact" pitchFamily="34" charset="0"/>
              </a:rPr>
              <a:t> </a:t>
            </a:r>
            <a:endParaRPr lang="en-GB" sz="2000" dirty="0">
              <a:latin typeface="Impact"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1797279"/>
            <a:ext cx="6840760" cy="5160113"/>
          </a:xfrm>
          <a:prstGeom prst="rect">
            <a:avLst/>
          </a:prstGeom>
        </p:spPr>
      </p:pic>
    </p:spTree>
    <p:extLst>
      <p:ext uri="{BB962C8B-B14F-4D97-AF65-F5344CB8AC3E}">
        <p14:creationId xmlns:p14="http://schemas.microsoft.com/office/powerpoint/2010/main" val="38755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1400"/>
            <a:ext cx="9144000" cy="2376264"/>
          </a:xfrm>
        </p:spPr>
        <p:txBody>
          <a:bodyPr>
            <a:noAutofit/>
          </a:bodyPr>
          <a:lstStyle/>
          <a:p>
            <a:r>
              <a:rPr lang="en-US" sz="2000" dirty="0">
                <a:latin typeface="Impact" pitchFamily="34" charset="0"/>
              </a:rPr>
              <a:t>By creating this imaginary entity and also doing a questionnaire to gather data as to what my target audience would prefer, I managed to create a media product which would effectively target a specific audience. This questionnaire allowed me to make vital decisions for my media product, such as finding out red, white and black were the preferred colours for my house style. This is important to target an audience as it would be the first thing they notice when looking for a magazine. </a:t>
            </a:r>
            <a:endParaRPr lang="en-GB" sz="2000" dirty="0">
              <a:latin typeface="Impact"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2066561"/>
            <a:ext cx="3240360" cy="468625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2276871"/>
            <a:ext cx="3384376" cy="4490273"/>
          </a:xfrm>
          <a:prstGeom prst="rect">
            <a:avLst/>
          </a:prstGeom>
        </p:spPr>
      </p:pic>
    </p:spTree>
    <p:extLst>
      <p:ext uri="{BB962C8B-B14F-4D97-AF65-F5344CB8AC3E}">
        <p14:creationId xmlns:p14="http://schemas.microsoft.com/office/powerpoint/2010/main" val="3218901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a:latin typeface="Impact" pitchFamily="34" charset="0"/>
              </a:rPr>
              <a:t>Within my reader profile, I discuss what hobbies or job an ‘average’ reader may have, giving a better insight to what price the magazine should be and what advertising would be included within the magazine. I attempted to make them appear like a normal person and likeable as Stanley Cohen’s theory refers to youth subcultures of today are seen as ‘folk devils’. </a:t>
            </a:r>
            <a:endParaRPr lang="en-GB" sz="2000" dirty="0">
              <a:latin typeface="Impact" pitchFamily="34" charset="0"/>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3241" t="32118" r="23292" b="64693"/>
          <a:stretch/>
        </p:blipFill>
        <p:spPr>
          <a:xfrm>
            <a:off x="68586" y="1916832"/>
            <a:ext cx="6375622" cy="286903"/>
          </a:xfrm>
          <a:prstGeom prst="rect">
            <a:avLst/>
          </a:prstGeom>
        </p:spPr>
      </p:pic>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2328810"/>
            <a:ext cx="4536504" cy="3421970"/>
          </a:xfrm>
          <a:prstGeom prst="rect">
            <a:avLst/>
          </a:prstGeom>
        </p:spPr>
      </p:pic>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24009" t="59983" r="23859" b="31865"/>
          <a:stretch/>
        </p:blipFill>
        <p:spPr>
          <a:xfrm>
            <a:off x="118820" y="5949280"/>
            <a:ext cx="5998548" cy="707521"/>
          </a:xfrm>
          <a:prstGeom prst="rect">
            <a:avLst/>
          </a:prstGeom>
        </p:spPr>
      </p:pic>
      <p:sp>
        <p:nvSpPr>
          <p:cNvPr id="8" name="TextBox 7"/>
          <p:cNvSpPr txBox="1"/>
          <p:nvPr/>
        </p:nvSpPr>
        <p:spPr>
          <a:xfrm>
            <a:off x="5580112" y="2328810"/>
            <a:ext cx="3240360" cy="3477875"/>
          </a:xfrm>
          <a:prstGeom prst="rect">
            <a:avLst/>
          </a:prstGeom>
          <a:noFill/>
        </p:spPr>
        <p:txBody>
          <a:bodyPr wrap="square" rtlCol="0">
            <a:spAutoFit/>
          </a:bodyPr>
          <a:lstStyle/>
          <a:p>
            <a:pPr algn="ctr"/>
            <a:r>
              <a:rPr lang="en-GB" sz="2200" dirty="0" smtClean="0">
                <a:latin typeface="Impact" pitchFamily="34" charset="0"/>
              </a:rPr>
              <a:t>The reader profile shows he has ‘dreams’ which are same as normal people and enjoys everyday things like watching films and playing guitar. It gave me something to associate the reader to when creating my magazine. </a:t>
            </a:r>
            <a:endParaRPr lang="en-GB" sz="2200" dirty="0">
              <a:latin typeface="Impact" pitchFamily="34" charset="0"/>
            </a:endParaRPr>
          </a:p>
        </p:txBody>
      </p:sp>
    </p:spTree>
    <p:extLst>
      <p:ext uri="{BB962C8B-B14F-4D97-AF65-F5344CB8AC3E}">
        <p14:creationId xmlns:p14="http://schemas.microsoft.com/office/powerpoint/2010/main" val="3516114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Impact" pitchFamily="34" charset="0"/>
              </a:rPr>
              <a:t> As my magazine features include gig reviews, it would mean the magazine targets people interested in live music and allows people find out about music in their area. I also included language like ‘free’ on my front cover and ‘win’ on the contents, my magazines aimed at students who are notorious for not having as much money so being able to get free things would attract them more.  </a:t>
            </a:r>
            <a:r>
              <a:rPr lang="en-GB" sz="2000" dirty="0">
                <a:latin typeface="Impact" pitchFamily="34" charset="0"/>
              </a:rPr>
              <a:t/>
            </a:r>
            <a:br>
              <a:rPr lang="en-GB" sz="2000" dirty="0">
                <a:latin typeface="Impact" pitchFamily="34" charset="0"/>
              </a:rPr>
            </a:br>
            <a:endParaRPr lang="en-GB" sz="2000" dirty="0">
              <a:latin typeface="Impact"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484784"/>
            <a:ext cx="3881047" cy="5229200"/>
          </a:xfrm>
          <a:prstGeom prst="rect">
            <a:avLst/>
          </a:prstGeom>
        </p:spPr>
      </p:pic>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71271" t="54131" b="33509"/>
          <a:stretch/>
        </p:blipFill>
        <p:spPr>
          <a:xfrm>
            <a:off x="4644008" y="1916832"/>
            <a:ext cx="2608569" cy="1512168"/>
          </a:xfrm>
          <a:prstGeom prst="rect">
            <a:avLst/>
          </a:prstGeom>
        </p:spPr>
      </p:pic>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70504" t="76918"/>
          <a:stretch/>
        </p:blipFill>
        <p:spPr>
          <a:xfrm>
            <a:off x="4796164" y="3933056"/>
            <a:ext cx="2304256" cy="2429622"/>
          </a:xfrm>
          <a:prstGeom prst="rect">
            <a:avLst/>
          </a:prstGeom>
        </p:spPr>
      </p:pic>
    </p:spTree>
    <p:extLst>
      <p:ext uri="{BB962C8B-B14F-4D97-AF65-F5344CB8AC3E}">
        <p14:creationId xmlns:p14="http://schemas.microsoft.com/office/powerpoint/2010/main" val="2161541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144000" cy="1224136"/>
          </a:xfrm>
        </p:spPr>
        <p:txBody>
          <a:bodyPr>
            <a:noAutofit/>
          </a:bodyPr>
          <a:lstStyle/>
          <a:p>
            <a:r>
              <a:rPr lang="en-GB" sz="2000" dirty="0">
                <a:latin typeface="Impact" pitchFamily="34" charset="0"/>
              </a:rPr>
              <a:t> </a:t>
            </a:r>
            <a:r>
              <a:rPr lang="en-US" sz="2000" dirty="0">
                <a:latin typeface="Impact" pitchFamily="34" charset="0"/>
              </a:rPr>
              <a:t>Furthermore, the front cover shows a web address, which creates synergy for my media product as it is available online as well as a magazine, implying my target audience would be of a younger generation and more into using the internet to gain information.</a:t>
            </a:r>
            <a:endParaRPr lang="en-GB" sz="2000" dirty="0">
              <a:latin typeface="Impact"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556792"/>
            <a:ext cx="3744416" cy="4967962"/>
          </a:xfrm>
          <a:prstGeom prst="rect">
            <a:avLst/>
          </a:prstGeom>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83925" t="85274" b="5155"/>
          <a:stretch/>
        </p:blipFill>
        <p:spPr>
          <a:xfrm>
            <a:off x="5076056" y="2924944"/>
            <a:ext cx="2448272" cy="1934086"/>
          </a:xfrm>
          <a:prstGeom prst="rect">
            <a:avLst/>
          </a:prstGeom>
        </p:spPr>
      </p:pic>
    </p:spTree>
    <p:extLst>
      <p:ext uri="{BB962C8B-B14F-4D97-AF65-F5344CB8AC3E}">
        <p14:creationId xmlns:p14="http://schemas.microsoft.com/office/powerpoint/2010/main" val="41421194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414</Words>
  <Application>Microsoft Office PowerPoint</Application>
  <PresentationFormat>On-screen Show (4:3)</PresentationFormat>
  <Paragraphs>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Who would be the audience for your media product?  How did you attract/address your audience?  </vt:lpstr>
      <vt:lpstr>Ien Ang suggested all media producers have an imaginary entity in mind before they create a media product. Whilst researching for my media product I created an audience profile to show this imaginary entity. The target audience would be 16-24 year olds and mainly aimed at males but also females to create a wider audience. They would have an interest in rock, punk and metal music as that is the sub-genre of my magazine.  </vt:lpstr>
      <vt:lpstr>By creating this imaginary entity and also doing a questionnaire to gather data as to what my target audience would prefer, I managed to create a media product which would effectively target a specific audience. This questionnaire allowed me to make vital decisions for my media product, such as finding out red, white and black were the preferred colours for my house style. This is important to target an audience as it would be the first thing they notice when looking for a magazine. </vt:lpstr>
      <vt:lpstr>Within my reader profile, I discuss what hobbies or job an ‘average’ reader may have, giving a better insight to what price the magazine should be and what advertising would be included within the magazine. I attempted to make them appear like a normal person and likeable as Stanley Cohen’s theory refers to youth subcultures of today are seen as ‘folk devils’. </vt:lpstr>
      <vt:lpstr> As my magazine features include gig reviews, it would mean the magazine targets people interested in live music and allows people find out about music in their area. I also included language like ‘free’ on my front cover and ‘win’ on the contents, my magazines aimed at students who are notorious for not having as much money so being able to get free things would attract them more.   </vt:lpstr>
      <vt:lpstr> Furthermore, the front cover shows a web address, which creates synergy for my media product as it is available online as well as a magazine, implying my target audience would be of a younger generation and more into using the internet to gain information.</vt:lpstr>
    </vt:vector>
  </TitlesOfParts>
  <Company>Thomas Rotherham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would be the audience for your media product?  How did you attract/address your audience?  </dc:title>
  <dc:creator>Corden Sophie</dc:creator>
  <cp:lastModifiedBy>Corden Sophie</cp:lastModifiedBy>
  <cp:revision>3</cp:revision>
  <dcterms:created xsi:type="dcterms:W3CDTF">2011-05-03T11:28:55Z</dcterms:created>
  <dcterms:modified xsi:type="dcterms:W3CDTF">2011-05-03T11:42:11Z</dcterms:modified>
</cp:coreProperties>
</file>