
<file path=[Content_Types].xml><?xml version="1.0" encoding="utf-8"?>
<Types xmlns="http://schemas.openxmlformats.org/package/2006/content-types">
  <Default Extension="png" ContentType="image/png"/>
  <Default Extension="bmp" ContentType="image/bmp"/>
  <Default Extension="jpeg" ContentType="image/jpeg"/>
  <Default Extension="rels" ContentType="application/vnd.openxmlformats-package.relationships+xml"/>
  <Default Extension="xml" ContentType="application/xml"/>
  <Default Extension="avi" ContentType="video/avi"/>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2"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94" y="-1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5CF6986-25C7-439A-B010-84252D4F7706}" type="datetimeFigureOut">
              <a:rPr lang="en-GB" smtClean="0"/>
              <a:t>03/05/2011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144489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5CF6986-25C7-439A-B010-84252D4F7706}" type="datetimeFigureOut">
              <a:rPr lang="en-GB" smtClean="0"/>
              <a:t>03/05/2011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3751838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5CF6986-25C7-439A-B010-84252D4F7706}" type="datetimeFigureOut">
              <a:rPr lang="en-GB" smtClean="0"/>
              <a:t>03/05/2011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590591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5CF6986-25C7-439A-B010-84252D4F7706}" type="datetimeFigureOut">
              <a:rPr lang="en-GB" smtClean="0"/>
              <a:t>03/05/2011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1423081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CF6986-25C7-439A-B010-84252D4F7706}" type="datetimeFigureOut">
              <a:rPr lang="en-GB" smtClean="0"/>
              <a:t>03/05/2011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1416182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5CF6986-25C7-439A-B010-84252D4F7706}" type="datetimeFigureOut">
              <a:rPr lang="en-GB" smtClean="0"/>
              <a:t>03/05/2011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4177966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85CF6986-25C7-439A-B010-84252D4F7706}" type="datetimeFigureOut">
              <a:rPr lang="en-GB" smtClean="0"/>
              <a:t>03/05/2011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910946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85CF6986-25C7-439A-B010-84252D4F7706}" type="datetimeFigureOut">
              <a:rPr lang="en-GB" smtClean="0"/>
              <a:t>03/05/2011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1489934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CF6986-25C7-439A-B010-84252D4F7706}" type="datetimeFigureOut">
              <a:rPr lang="en-GB" smtClean="0"/>
              <a:t>03/05/2011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1233941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F6986-25C7-439A-B010-84252D4F7706}" type="datetimeFigureOut">
              <a:rPr lang="en-GB" smtClean="0"/>
              <a:t>03/05/2011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3618487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F6986-25C7-439A-B010-84252D4F7706}" type="datetimeFigureOut">
              <a:rPr lang="en-GB" smtClean="0"/>
              <a:t>03/05/2011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26F69DC-9750-47CF-BBD2-47136C31D653}" type="slidenum">
              <a:rPr lang="en-GB" smtClean="0"/>
              <a:t>‹#›</a:t>
            </a:fld>
            <a:endParaRPr lang="en-GB"/>
          </a:p>
        </p:txBody>
      </p:sp>
    </p:spTree>
    <p:extLst>
      <p:ext uri="{BB962C8B-B14F-4D97-AF65-F5344CB8AC3E}">
        <p14:creationId xmlns:p14="http://schemas.microsoft.com/office/powerpoint/2010/main" val="2202435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CF6986-25C7-439A-B010-84252D4F7706}" type="datetimeFigureOut">
              <a:rPr lang="en-GB" smtClean="0"/>
              <a:t>03/05/2011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6F69DC-9750-47CF-BBD2-47136C31D653}" type="slidenum">
              <a:rPr lang="en-GB" smtClean="0"/>
              <a:t>‹#›</a:t>
            </a:fld>
            <a:endParaRPr lang="en-GB"/>
          </a:p>
        </p:txBody>
      </p:sp>
    </p:spTree>
    <p:extLst>
      <p:ext uri="{BB962C8B-B14F-4D97-AF65-F5344CB8AC3E}">
        <p14:creationId xmlns:p14="http://schemas.microsoft.com/office/powerpoint/2010/main" val="23918335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6.bmp"/><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6857999"/>
          </a:xfrm>
        </p:spPr>
        <p:txBody>
          <a:bodyPr>
            <a:normAutofit/>
          </a:bodyPr>
          <a:lstStyle/>
          <a:p>
            <a:r>
              <a:rPr lang="en-US" dirty="0">
                <a:latin typeface="Impact" pitchFamily="34" charset="0"/>
              </a:rPr>
              <a:t>What have you learnt about technologies from the process of constructing this product?</a:t>
            </a:r>
            <a:endParaRPr lang="en-GB" dirty="0">
              <a:latin typeface="Impact" pitchFamily="34" charset="0"/>
            </a:endParaRPr>
          </a:p>
        </p:txBody>
      </p:sp>
    </p:spTree>
    <p:extLst>
      <p:ext uri="{BB962C8B-B14F-4D97-AF65-F5344CB8AC3E}">
        <p14:creationId xmlns:p14="http://schemas.microsoft.com/office/powerpoint/2010/main" val="23789934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144" y="116632"/>
            <a:ext cx="9144000" cy="1484784"/>
          </a:xfrm>
        </p:spPr>
        <p:txBody>
          <a:bodyPr>
            <a:noAutofit/>
          </a:bodyPr>
          <a:lstStyle/>
          <a:p>
            <a:r>
              <a:rPr lang="en-US" sz="2000" dirty="0">
                <a:latin typeface="Impact" pitchFamily="34" charset="0"/>
              </a:rPr>
              <a:t>The first thing I did was create </a:t>
            </a:r>
            <a:r>
              <a:rPr lang="en-US" sz="2000" dirty="0" err="1">
                <a:latin typeface="Impact" pitchFamily="34" charset="0"/>
              </a:rPr>
              <a:t>Posterous</a:t>
            </a:r>
            <a:r>
              <a:rPr lang="en-US" sz="2000" dirty="0">
                <a:latin typeface="Impact" pitchFamily="34" charset="0"/>
              </a:rPr>
              <a:t> and Gmail accounts to allow me to show my work progress and how I’ve gathered all my research. This meant that from my Gmail account I could send an email to ‘post@posterous.com’ and it would send to my blog. From there I could edit the works headings to make it easier to organize.  </a:t>
            </a:r>
            <a:r>
              <a:rPr lang="en-GB" sz="2000" dirty="0">
                <a:latin typeface="Impact" pitchFamily="34" charset="0"/>
              </a:rPr>
              <a:t/>
            </a:r>
            <a:br>
              <a:rPr lang="en-GB" sz="2000" dirty="0">
                <a:latin typeface="Impact" pitchFamily="34" charset="0"/>
              </a:rPr>
            </a:br>
            <a:endParaRPr lang="en-GB" sz="2000" dirty="0">
              <a:latin typeface="Impact"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496" y="1988840"/>
            <a:ext cx="4500500" cy="3600400"/>
          </a:xfrm>
          <a:prstGeom prst="rect">
            <a:avLst/>
          </a:prstGeom>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5997" y="1988840"/>
            <a:ext cx="4500499"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0865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332656"/>
            <a:ext cx="8507288" cy="2232248"/>
          </a:xfrm>
        </p:spPr>
        <p:txBody>
          <a:bodyPr>
            <a:noAutofit/>
          </a:bodyPr>
          <a:lstStyle/>
          <a:p>
            <a:r>
              <a:rPr lang="en-US" sz="2400" dirty="0">
                <a:latin typeface="Impact" pitchFamily="34" charset="0"/>
              </a:rPr>
              <a:t>I did all the photography for my media product myself using a Pentax digital SLR camera. This was also a new piece of equipment which I learnt to use. I found this quite simple, despite having little knowledge of professional cameras. When taking photo’s I used had to adjust the focus, use zoom and use it with and without flash to achieve a professional quality. </a:t>
            </a:r>
            <a:r>
              <a:rPr lang="en-GB" sz="2000" dirty="0">
                <a:latin typeface="Impact" pitchFamily="34" charset="0"/>
              </a:rPr>
              <a:t/>
            </a:r>
            <a:br>
              <a:rPr lang="en-GB" sz="2000" dirty="0">
                <a:latin typeface="Impact" pitchFamily="34" charset="0"/>
              </a:rPr>
            </a:br>
            <a:endParaRPr lang="en-GB" sz="2000" dirty="0">
              <a:latin typeface="Impact"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968" y="2564905"/>
            <a:ext cx="4752528" cy="3168352"/>
          </a:xfrm>
          <a:prstGeom prst="rect">
            <a:avLst/>
          </a:prstGeom>
        </p:spPr>
      </p:pic>
      <p:pic>
        <p:nvPicPr>
          <p:cNvPr id="1027" name="Picture 3" descr="\\srv-fpa-2\students\6thForm\000016923\Media\photo's of benjamin\IMG_506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3531"/>
          <a:stretch/>
        </p:blipFill>
        <p:spPr bwMode="auto">
          <a:xfrm>
            <a:off x="86248" y="2564905"/>
            <a:ext cx="4103637"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2339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9144000" cy="26503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000" dirty="0" smtClean="0">
                <a:latin typeface="Impact" pitchFamily="34" charset="0"/>
              </a:rPr>
              <a:t>I also used a </a:t>
            </a:r>
            <a:r>
              <a:rPr lang="en-US" sz="2000" dirty="0" err="1" smtClean="0">
                <a:latin typeface="Impact" pitchFamily="34" charset="0"/>
              </a:rPr>
              <a:t>programme</a:t>
            </a:r>
            <a:r>
              <a:rPr lang="en-US" sz="2000" dirty="0" smtClean="0">
                <a:latin typeface="Impact" pitchFamily="34" charset="0"/>
              </a:rPr>
              <a:t> called Quark Xpress 8, this was a </a:t>
            </a:r>
            <a:r>
              <a:rPr lang="en-US" sz="2000" dirty="0" err="1" smtClean="0">
                <a:latin typeface="Impact" pitchFamily="34" charset="0"/>
              </a:rPr>
              <a:t>programme</a:t>
            </a:r>
            <a:r>
              <a:rPr lang="en-US" sz="2000" dirty="0" smtClean="0">
                <a:latin typeface="Impact" pitchFamily="34" charset="0"/>
              </a:rPr>
              <a:t> which I had never used before. I used to it create my contents page and splash article, it was an effective </a:t>
            </a:r>
            <a:r>
              <a:rPr lang="en-US" sz="2000" dirty="0" err="1" smtClean="0">
                <a:latin typeface="Impact" pitchFamily="34" charset="0"/>
              </a:rPr>
              <a:t>programme</a:t>
            </a:r>
            <a:r>
              <a:rPr lang="en-US" sz="2000" dirty="0" smtClean="0">
                <a:latin typeface="Impact" pitchFamily="34" charset="0"/>
              </a:rPr>
              <a:t> as it allowed me to measure out the columns and margins to an appropriate width. Other function I learnt how to use on Quark include jabber, which instantly filled text boxes with words which allowed me to see how it would look without having to write an article out. Though Quark was not as easy to use as Photoshop, I learnt to use shape and selection tools and give my magazine pages a professional look. </a:t>
            </a:r>
            <a:endParaRPr lang="en-GB" sz="2000" dirty="0">
              <a:latin typeface="Impact" pitchFamily="34" charset="0"/>
            </a:endParaRPr>
          </a:p>
        </p:txBody>
      </p:sp>
      <p:pic>
        <p:nvPicPr>
          <p:cNvPr id="5" name="quarrkrkrk.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23528" y="2621091"/>
            <a:ext cx="5150346" cy="412027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14384" y="2621091"/>
            <a:ext cx="3006088" cy="4050308"/>
          </a:xfrm>
          <a:prstGeom prst="rect">
            <a:avLst/>
          </a:prstGeom>
        </p:spPr>
      </p:pic>
    </p:spTree>
    <p:extLst>
      <p:ext uri="{BB962C8B-B14F-4D97-AF65-F5344CB8AC3E}">
        <p14:creationId xmlns:p14="http://schemas.microsoft.com/office/powerpoint/2010/main" val="37545887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TotalTime>
  <Words>269</Words>
  <Application>Microsoft Office PowerPoint</Application>
  <PresentationFormat>On-screen Show (4:3)</PresentationFormat>
  <Paragraphs>4</Paragraphs>
  <Slides>4</Slides>
  <Notes>0</Notes>
  <HiddenSlides>0</HiddenSlides>
  <MMClips>1</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What have you learnt about technologies from the process of constructing this product?</vt:lpstr>
      <vt:lpstr>The first thing I did was create Posterous and Gmail accounts to allow me to show my work progress and how I’ve gathered all my research. This meant that from my Gmail account I could send an email to ‘post@posterous.com’ and it would send to my blog. From there I could edit the works headings to make it easier to organize.   </vt:lpstr>
      <vt:lpstr>I did all the photography for my media product myself using a Pentax digital SLR camera. This was also a new piece of equipment which I learnt to use. I found this quite simple, despite having little knowledge of professional cameras. When taking photo’s I used had to adjust the focus, use zoom and use it with and without flash to achieve a professional quality.  </vt:lpstr>
      <vt:lpstr>PowerPoint Presentation</vt:lpstr>
    </vt:vector>
  </TitlesOfParts>
  <Company>Thomas Rotherham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have you learnt about technologies from the process of constructing this product?</dc:title>
  <dc:creator>Corden Sophie</dc:creator>
  <cp:lastModifiedBy>Corden Sophie</cp:lastModifiedBy>
  <cp:revision>11</cp:revision>
  <dcterms:created xsi:type="dcterms:W3CDTF">2011-05-03T12:52:14Z</dcterms:created>
  <dcterms:modified xsi:type="dcterms:W3CDTF">2011-05-03T14:48:48Z</dcterms:modified>
</cp:coreProperties>
</file>