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1518"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D57381A-7CC1-453A-B137-04288E0312F2}" type="datetimeFigureOut">
              <a:rPr lang="en-US" smtClean="0"/>
              <a:pPr/>
              <a:t>1/31/2013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3741CD-3B58-43E9-89C7-16FF6CC49CB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57381A-7CC1-453A-B137-04288E0312F2}" type="datetimeFigureOut">
              <a:rPr lang="en-US" smtClean="0"/>
              <a:pPr/>
              <a:t>1/31/2013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3741CD-3B58-43E9-89C7-16FF6CC49CB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57381A-7CC1-453A-B137-04288E0312F2}" type="datetimeFigureOut">
              <a:rPr lang="en-US" smtClean="0"/>
              <a:pPr/>
              <a:t>1/31/2013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3741CD-3B58-43E9-89C7-16FF6CC49CB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57381A-7CC1-453A-B137-04288E0312F2}" type="datetimeFigureOut">
              <a:rPr lang="en-US" smtClean="0"/>
              <a:pPr/>
              <a:t>1/31/2013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3741CD-3B58-43E9-89C7-16FF6CC49CB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D57381A-7CC1-453A-B137-04288E0312F2}" type="datetimeFigureOut">
              <a:rPr lang="en-US" smtClean="0"/>
              <a:pPr/>
              <a:t>1/31/2013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3741CD-3B58-43E9-89C7-16FF6CC49CB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D57381A-7CC1-453A-B137-04288E0312F2}" type="datetimeFigureOut">
              <a:rPr lang="en-US" smtClean="0"/>
              <a:pPr/>
              <a:t>1/31/2013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3741CD-3B58-43E9-89C7-16FF6CC49CB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D57381A-7CC1-453A-B137-04288E0312F2}" type="datetimeFigureOut">
              <a:rPr lang="en-US" smtClean="0"/>
              <a:pPr/>
              <a:t>1/31/2013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23741CD-3B58-43E9-89C7-16FF6CC49CB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D57381A-7CC1-453A-B137-04288E0312F2}" type="datetimeFigureOut">
              <a:rPr lang="en-US" smtClean="0"/>
              <a:pPr/>
              <a:t>1/31/2013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23741CD-3B58-43E9-89C7-16FF6CC49CB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57381A-7CC1-453A-B137-04288E0312F2}" type="datetimeFigureOut">
              <a:rPr lang="en-US" smtClean="0"/>
              <a:pPr/>
              <a:t>1/31/2013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23741CD-3B58-43E9-89C7-16FF6CC49CB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57381A-7CC1-453A-B137-04288E0312F2}" type="datetimeFigureOut">
              <a:rPr lang="en-US" smtClean="0"/>
              <a:pPr/>
              <a:t>1/31/2013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3741CD-3B58-43E9-89C7-16FF6CC49CB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57381A-7CC1-453A-B137-04288E0312F2}" type="datetimeFigureOut">
              <a:rPr lang="en-US" smtClean="0"/>
              <a:pPr/>
              <a:t>1/31/2013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3741CD-3B58-43E9-89C7-16FF6CC49CB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57381A-7CC1-453A-B137-04288E0312F2}" type="datetimeFigureOut">
              <a:rPr lang="en-US" smtClean="0"/>
              <a:pPr/>
              <a:t>1/31/2013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3741CD-3B58-43E9-89C7-16FF6CC49CB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cademic@afcea-omaha.org" TargetMode="External"/><Relationship Id="rId2" Type="http://schemas.openxmlformats.org/officeDocument/2006/relationships/hyperlink" Target="http://www.afcea-omaha.org/education/scholarships/scholarship-application" TargetMode="Externa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639762"/>
          </a:xfrm>
        </p:spPr>
        <p:txBody>
          <a:bodyPr>
            <a:normAutofit fontScale="90000"/>
          </a:bodyPr>
          <a:lstStyle/>
          <a:p>
            <a:r>
              <a:rPr lang="en-US" b="1" dirty="0" smtClean="0"/>
              <a:t>ANNOUNCEMENT</a:t>
            </a:r>
            <a:r>
              <a:rPr lang="en-US" dirty="0" smtClean="0"/>
              <a:t/>
            </a:r>
            <a:br>
              <a:rPr lang="en-US" dirty="0" smtClean="0"/>
            </a:br>
            <a:endParaRPr lang="en-US" dirty="0"/>
          </a:p>
        </p:txBody>
      </p:sp>
      <p:sp>
        <p:nvSpPr>
          <p:cNvPr id="3" name="Content Placeholder 2"/>
          <p:cNvSpPr>
            <a:spLocks noGrp="1"/>
          </p:cNvSpPr>
          <p:nvPr>
            <p:ph idx="1"/>
          </p:nvPr>
        </p:nvSpPr>
        <p:spPr>
          <a:xfrm>
            <a:off x="0" y="914400"/>
            <a:ext cx="9144000" cy="5791200"/>
          </a:xfrm>
        </p:spPr>
        <p:txBody>
          <a:bodyPr>
            <a:normAutofit lnSpcReduction="10000"/>
          </a:bodyPr>
          <a:lstStyle/>
          <a:p>
            <a:pPr marL="225425" indent="0" algn="ctr">
              <a:buNone/>
            </a:pPr>
            <a:r>
              <a:rPr lang="en-US" sz="3600" dirty="0" smtClean="0"/>
              <a:t>GOC AFCEA Scholarships </a:t>
            </a:r>
          </a:p>
          <a:p>
            <a:pPr marL="225425" indent="0">
              <a:buNone/>
            </a:pPr>
            <a:endParaRPr lang="en-US" sz="1100" dirty="0" smtClean="0"/>
          </a:p>
          <a:p>
            <a:pPr indent="1588">
              <a:buNone/>
            </a:pPr>
            <a:r>
              <a:rPr lang="en-US" sz="2400" dirty="0" smtClean="0"/>
              <a:t>The Greater Omaha Chapter of the Armed Forces Communications and Electronics Association (GOC AFCEA) is offering scholarships to college students studying  programs in science, technology, engineering, or math (STEM).   Applications will be accepted starting February 1st through March 31st, 2013.   Maximum award is $2,000.</a:t>
            </a:r>
          </a:p>
          <a:p>
            <a:pPr indent="1588">
              <a:buNone/>
            </a:pPr>
            <a:endParaRPr lang="en-US" sz="2400" dirty="0"/>
          </a:p>
          <a:p>
            <a:pPr indent="1588">
              <a:buNone/>
            </a:pPr>
            <a:r>
              <a:rPr lang="en-US" sz="2400" dirty="0" smtClean="0"/>
              <a:t>Detailed instructions and the application can be found on the GOC AFCEA website at the following link:</a:t>
            </a:r>
          </a:p>
          <a:p>
            <a:pPr indent="1588">
              <a:buNone/>
            </a:pPr>
            <a:r>
              <a:rPr lang="en-US" sz="2400" dirty="0" smtClean="0">
                <a:hlinkClick r:id="rId2"/>
              </a:rPr>
              <a:t>http://www.afcea-omaha.org/education/scholarships/scholarship-application</a:t>
            </a:r>
            <a:endParaRPr lang="en-US" sz="2400" dirty="0" smtClean="0"/>
          </a:p>
          <a:p>
            <a:pPr indent="1588" algn="ctr">
              <a:buNone/>
            </a:pPr>
            <a:endParaRPr lang="en-US" sz="2400" dirty="0"/>
          </a:p>
          <a:p>
            <a:pPr indent="1588">
              <a:buNone/>
            </a:pPr>
            <a:r>
              <a:rPr lang="en-US" sz="2400" dirty="0" smtClean="0"/>
              <a:t>For more information contact Nancy Crews,  VP for Academic Affairs, at </a:t>
            </a:r>
            <a:r>
              <a:rPr lang="en-US" sz="2400" dirty="0" smtClean="0">
                <a:hlinkClick r:id="rId3"/>
              </a:rPr>
              <a:t>academic@afcea-omaha.org</a:t>
            </a:r>
            <a:r>
              <a:rPr lang="en-US" sz="2400" dirty="0" smtClean="0"/>
              <a:t> or 402-312-6295.    </a:t>
            </a:r>
          </a:p>
          <a:p>
            <a:pPr indent="1588">
              <a:buNone/>
            </a:pPr>
            <a:endParaRPr lang="en-US" sz="2400" dirty="0"/>
          </a:p>
          <a:p>
            <a:pPr indent="1588">
              <a:buNone/>
            </a:pPr>
            <a:endParaRPr lang="en-US" sz="2400" dirty="0"/>
          </a:p>
          <a:p>
            <a:pPr>
              <a:buNone/>
            </a:pPr>
            <a:endParaRPr lang="en-US" dirty="0"/>
          </a:p>
        </p:txBody>
      </p:sp>
      <p:pic>
        <p:nvPicPr>
          <p:cNvPr id="6" name="Picture 2"/>
          <p:cNvPicPr>
            <a:picLocks noChangeAspect="1" noChangeArrowheads="1"/>
          </p:cNvPicPr>
          <p:nvPr/>
        </p:nvPicPr>
        <p:blipFill>
          <a:blip r:embed="rId4" cstate="print"/>
          <a:srcRect/>
          <a:stretch>
            <a:fillRect/>
          </a:stretch>
        </p:blipFill>
        <p:spPr bwMode="auto">
          <a:xfrm>
            <a:off x="152400" y="304800"/>
            <a:ext cx="1696598" cy="1066800"/>
          </a:xfrm>
          <a:prstGeom prst="rect">
            <a:avLst/>
          </a:prstGeom>
          <a:noFill/>
          <a:ln w="9525">
            <a:noFill/>
            <a:miter lim="800000"/>
            <a:headEnd/>
            <a:tailEnd/>
          </a:ln>
        </p:spPr>
      </p:pic>
      <p:pic>
        <p:nvPicPr>
          <p:cNvPr id="7" name="Picture 3" descr="AFCEA"/>
          <p:cNvPicPr>
            <a:picLocks noChangeAspect="1" noChangeArrowheads="1"/>
          </p:cNvPicPr>
          <p:nvPr/>
        </p:nvPicPr>
        <p:blipFill>
          <a:blip r:embed="rId5" cstate="print"/>
          <a:srcRect/>
          <a:stretch>
            <a:fillRect/>
          </a:stretch>
        </p:blipFill>
        <p:spPr bwMode="auto">
          <a:xfrm>
            <a:off x="7619999" y="304800"/>
            <a:ext cx="1079653" cy="91440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TotalTime>
  <Words>97</Words>
  <Application>Microsoft Office PowerPoint</Application>
  <PresentationFormat>On-screen Show (4:3)</PresentationFormat>
  <Paragraphs>10</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ANNOUNCEMENT </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Nancy</dc:creator>
  <cp:lastModifiedBy>Nancy</cp:lastModifiedBy>
  <cp:revision>14</cp:revision>
  <dcterms:created xsi:type="dcterms:W3CDTF">2012-10-17T15:42:41Z</dcterms:created>
  <dcterms:modified xsi:type="dcterms:W3CDTF">2013-02-01T02:09:36Z</dcterms:modified>
</cp:coreProperties>
</file>