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9144000"/>
  <p:notesSz cy="9144000" cx="6858000"/>
  <p:defaultTextStyle>
    <a:defPPr marR="0" algn="l" rtl="0">
      <a:lnSpc>
        <a:spcPct val="100.00%"/>
      </a:lnSpc>
      <a:spcBef>
        <a:spcPts val="0"/>
      </a:spcBef>
      <a:spcAft>
        <a:spcPts val="0"/>
      </a:spcAft>
    </a:defPPr>
    <a:lvl1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" typeface="Arial"/>
        <a:ea panose="" typeface="Arial"/>
        <a:cs panose="" typeface="Arial"/>
        <a:sym panose="" typeface="Arial"/>
        <a:rtl val="0"/>
      </a:defRPr>
    </a:lvl1pPr>
    <a:lvl2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" typeface="Arial"/>
        <a:ea panose="" typeface="Arial"/>
        <a:cs panose="" typeface="Arial"/>
        <a:sym panose="" typeface="Arial"/>
        <a:rtl val="0"/>
      </a:defRPr>
    </a:lvl2pPr>
    <a:lvl3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" typeface="Arial"/>
        <a:ea panose="" typeface="Arial"/>
        <a:cs panose="" typeface="Arial"/>
        <a:sym panose="" typeface="Arial"/>
        <a:rtl val="0"/>
      </a:defRPr>
    </a:lvl3pPr>
    <a:lvl4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" typeface="Arial"/>
        <a:ea panose="" typeface="Arial"/>
        <a:cs panose="" typeface="Arial"/>
        <a:sym panose="" typeface="Arial"/>
        <a:rtl val="0"/>
      </a:defRPr>
    </a:lvl4pPr>
    <a:lvl5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" typeface="Arial"/>
        <a:ea panose="" typeface="Arial"/>
        <a:cs panose="" typeface="Arial"/>
        <a:sym panose="" typeface="Arial"/>
        <a:rtl val="0"/>
      </a:defRPr>
    </a:lvl5pPr>
    <a:lvl6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" typeface="Arial"/>
        <a:ea panose="" typeface="Arial"/>
        <a:cs panose="" typeface="Arial"/>
        <a:sym panose="" typeface="Arial"/>
        <a:rtl val="0"/>
      </a:defRPr>
    </a:lvl6pPr>
    <a:lvl7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" typeface="Arial"/>
        <a:ea panose="" typeface="Arial"/>
        <a:cs panose="" typeface="Arial"/>
        <a:sym panose="" typeface="Arial"/>
        <a:rtl val="0"/>
      </a:defRPr>
    </a:lvl7pPr>
    <a:lvl8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" typeface="Arial"/>
        <a:ea panose="" typeface="Arial"/>
        <a:cs panose="" typeface="Arial"/>
        <a:sym panose="" typeface="Arial"/>
        <a:rtl val="0"/>
      </a:defRPr>
    </a:lvl8pPr>
    <a:lvl9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" typeface="Arial"/>
        <a:ea panose="" typeface="Arial"/>
        <a:cs panose="" typeface="Arial"/>
        <a:sym panose=""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presProps" Id="rId2" Target="presProps.xml"/><Relationship Type="http://schemas.openxmlformats.org/officeDocument/2006/relationships/theme" Id="rId1" Target="theme/theme3.xml"/><Relationship Type="http://schemas.openxmlformats.org/officeDocument/2006/relationships/notesMaster" Id="rId4" Target="notesMasters/notesMaster1.xml"/><Relationship Type="http://schemas.openxmlformats.org/officeDocument/2006/relationships/slideMaster" Id="rId3" Target="slideMasters/slideMaster1.xml"/><Relationship Type="http://schemas.openxmlformats.org/officeDocument/2006/relationships/slide" Id="rId6" Target="slides/slide2.xml"/><Relationship Type="http://schemas.openxmlformats.org/officeDocument/2006/relationships/slide" Id="rId5" Target="slides/slide1.xml"/><Relationship Type="http://schemas.openxmlformats.org/officeDocument/2006/relationships/slide" Id="rId7" Target="slides/slide3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3" id="3"/>
          <p:cNvSpPr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bIns="91425" tIns="91425" anchor="t" lIns="91425" rIns="91425">
            <a:spAutoFit/>
          </a:bodyPr>
          <a:lstStyle/>
          <a:p>
            <a:pPr indent="-317500" lvl="1" marL="914400">
              <a:buClr>
                <a:srgbClr val="000000"/>
              </a:buClr>
              <a:buSzPct val="127272"/>
              <a:buFont typeface="Courier New"/>
              <a:buChar char="o"/>
            </a:pPr>
            <a:r>
              <a:rPr sz="1100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7" id="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" id="29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>
            <a:spAutoFit/>
          </a:bodyPr>
          <a:lstStyle/>
          <a:p/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3" id="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5" id="35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>
            <a:spAutoFit/>
          </a:bodyPr>
          <a:lstStyle/>
          <a:p/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8" id="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0" id="40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>
            <a:spAutoFit/>
          </a:bodyPr>
          <a:lstStyle/>
          <a:p/>
        </p:txBody>
      </p:sp>
    </p:spTree>
  </p:cSld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1pPr>
            <a:lvl2pPr indent="304800" algn="ctr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2pPr>
            <a:lvl3pPr indent="304800" algn="ctr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3pPr>
            <a:lvl4pPr indent="304800" algn="ctr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4pPr>
            <a:lvl5pPr indent="304800" algn="ctr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5pPr>
            <a:lvl6pPr indent="304800" algn="ctr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6pPr>
            <a:lvl7pPr indent="304800" algn="ctr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7pPr>
            <a:lvl8pPr indent="304800" algn="ctr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8pPr>
            <a:lvl9pPr indent="304800" algn="ctr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9pPr>
          </a:lstStyle>
          <a:p/>
        </p:txBody>
      </p:sp>
      <p:sp>
        <p:nvSpPr>
          <p:cNvPr name="Shape 9" id="9"/>
          <p:cNvSpPr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rgbClr val="666666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1pPr>
            <a:lvl2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rgbClr val="666666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2pPr>
            <a:lvl3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rgbClr val="666666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3pPr>
            <a:lvl4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rgbClr val="666666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4pPr>
            <a:lvl5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rgbClr val="666666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5pPr>
            <a:lvl6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rgbClr val="666666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6pPr>
            <a:lvl7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rgbClr val="666666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7pPr>
            <a:lvl8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rgbClr val="666666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8pPr>
            <a:lvl9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rgbClr val="666666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9pPr>
          </a:lstStyle>
          <a:p/>
        </p:txBody>
      </p:sp>
    </p:spTree>
  </p:cSld>
  <p:transition spd="slow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0" id="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" id="1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9pPr>
          </a:lstStyle>
          <a:p/>
        </p:txBody>
      </p:sp>
      <p:sp>
        <p:nvSpPr>
          <p:cNvPr name="Shape 12" id="12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indent="-285750" marL="742950" rtl="0">
              <a:defRPr/>
            </a:lvl2pPr>
            <a:lvl3pPr indent="-228600" marL="1143000" rtl="0">
              <a:defRPr/>
            </a:lvl3pPr>
            <a:lvl4pPr indent="-228600" marL="16002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transition spd="slow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3" id="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" id="14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9pPr>
          </a:lstStyle>
          <a:p/>
        </p:txBody>
      </p:sp>
      <p:sp>
        <p:nvSpPr>
          <p:cNvPr name="Shape 15" id="15"/>
          <p:cNvSpPr/>
          <p:nvPr>
            <p:ph type="body" idx="1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6" id="16"/>
          <p:cNvSpPr/>
          <p:nvPr>
            <p:ph type="body" idx="2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transition spd="slow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9pPr>
          </a:lstStyle>
          <a:p/>
        </p:txBody>
      </p:sp>
    </p:spTree>
  </p:cSld>
  <p:transition spd="slow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9" id="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" id="20"/>
          <p:cNvSpPr/>
          <p:nvPr>
            <p:ph type="body" idx="1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14300" algn="ctr" marL="0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1pPr>
            <a:lvl2pPr indent="114300" algn="ctr" marL="0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2pPr>
            <a:lvl3pPr indent="114300" algn="ctr" marL="0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3pPr>
            <a:lvl4pPr indent="114300" algn="ctr" marL="0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4pPr>
            <a:lvl5pPr indent="114300" algn="ctr" marL="0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5pPr>
            <a:lvl6pPr indent="114300" algn="ctr" marL="0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6pPr>
            <a:lvl7pPr indent="114300" algn="ctr" marL="0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7pPr>
            <a:lvl8pPr indent="114300" algn="ctr" marL="0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8pPr>
            <a:lvl9pPr indent="114300" algn="ctr" marL="0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9pPr>
          </a:lstStyle>
          <a:p/>
        </p:txBody>
      </p:sp>
    </p:spTree>
  </p:cSld>
  <p:transition spd="slow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1" id="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transition spd="slow">
    <p:cut/>
  </p:transition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1pPr>
            <a:lvl2pPr indent="228600" algn="l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2pPr>
            <a:lvl3pPr indent="228600" algn="l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3pPr>
            <a:lvl4pPr indent="228600" algn="l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4pPr>
            <a:lvl5pPr indent="228600" algn="l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5pPr>
            <a:lvl6pPr indent="228600" algn="l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6pPr>
            <a:lvl7pPr indent="228600" algn="l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7pPr>
            <a:lvl8pPr indent="228600" algn="l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8pPr>
            <a:lvl9pPr indent="228600" algn="l" marL="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9pPr>
          </a:lstStyle>
          <a:p/>
        </p:txBody>
      </p:sp>
      <p:sp>
        <p:nvSpPr>
          <p:cNvPr name="Shape 6" id="6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rgbClr val="000000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1pPr>
            <a:lvl2pPr indent="-285750" algn="l" marL="742950" rtl="0">
              <a:spcBef>
                <a:spcPts val="480"/>
              </a:spcBef>
              <a:buClr>
                <a:srgbClr val="000000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2pPr>
            <a:lvl3pPr indent="-228600" algn="l" marL="1143000" rtl="0">
              <a:spcBef>
                <a:spcPts val="480"/>
              </a:spcBef>
              <a:buClr>
                <a:srgbClr val="000000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3pPr>
            <a:lvl4pPr indent="-228600" algn="l" marL="1600200" rtl="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4pPr>
            <a:lvl5pPr indent="-228600" algn="l" marL="2057400" rtl="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5pPr>
            <a:lvl6pPr indent="-228600" algn="l" marL="2514600" rtl="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6pPr>
            <a:lvl7pPr indent="-228600" algn="l" marL="2971800" rtl="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7pPr>
            <a:lvl8pPr indent="-228600" algn="l" marL="3429000" rtl="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8pPr>
            <a:lvl9pPr indent="-228600" algn="l" marL="3886200" rtl="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rgbClr val="000000"/>
                </a:solidFill>
                <a:latin panose="" typeface="Arial"/>
                <a:ea panose="" typeface="Arial"/>
                <a:cs panose="" typeface="Arial"/>
                <a:sym panose=""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ransition spd="slow">
    <p:push dir="r"/>
  </p:transition>
  <p:txStyles>
    <p:title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2pPr>
    </p:titleStyle>
    <p:body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2pPr>
      <a:lvl3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3pPr>
      <a:lvl4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4pPr>
      <a:lvl5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5pPr>
      <a:lvl6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6pPr>
      <a:lvl7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7pPr>
      <a:lvl8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8pPr>
      <a:lvl9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9pPr>
    </p:bodyStyle>
    <p:other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2pPr>
      <a:lvl3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3pPr>
      <a:lvl4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4pPr>
      <a:lvl5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5pPr>
      <a:lvl6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6pPr>
      <a:lvl7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7pPr>
      <a:lvl8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8pPr>
      <a:lvl9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" typeface="Arial"/>
          <a:ea panose="" typeface="Arial"/>
          <a:cs panose="" typeface="Arial"/>
          <a:sym panose=""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Relationship Type="http://schemas.openxmlformats.org/officeDocument/2006/relationships/image" Id="rId3" Target="../media/image00.jpg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noFill/>
      </p:bgPr>
    </p:bg>
    <p:spTree>
      <p:nvGrpSpPr>
        <p:cNvPr name="Shape 22" id="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" id="23"/>
          <p:cNvSpPr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>
            <a:spAutoFit/>
          </a:bodyPr>
          <a:lstStyle/>
          <a:p/>
        </p:txBody>
      </p:sp>
      <p:sp>
        <p:nvSpPr>
          <p:cNvPr name="Shape 24" id="24"/>
          <p:cNvSpPr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>
            <a:spAutoFit/>
          </a:bodyPr>
          <a:lstStyle/>
          <a:p/>
        </p:txBody>
      </p:sp>
      <p:sp>
        <p:nvSpPr>
          <p:cNvPr name="Shape 25" id="25"/>
          <p:cNvSpPr/>
          <p:nvPr/>
        </p:nvSpPr>
        <p:spPr>
          <a:xfrm>
            <a:off y="1143000" x="0"/>
            <a:ext cy="4572000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26" id="26"/>
          <p:cNvSpPr/>
          <p:nvPr/>
        </p:nvSpPr>
        <p:spPr>
          <a:xfrm>
            <a:off y="6246775" x="-2711800"/>
            <a:ext cy="457200" cx="3657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noFill/>
      </p:bgPr>
    </p:bg>
    <p:spTree>
      <p:nvGrpSpPr>
        <p:cNvPr name="Shape 30" id="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1" id="3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>
            <a:spAutoFit/>
          </a:bodyPr>
          <a:lstStyle/>
          <a:p>
            <a:pPr/>
            <a:r>
              <a:rPr/>
              <a:t>Curso de cocina</a:t>
            </a:r>
          </a:p>
        </p:txBody>
      </p:sp>
      <p:sp>
        <p:nvSpPr>
          <p:cNvPr name="Shape 32" id="32"/>
          <p:cNvSpPr/>
          <p:nvPr>
            <p:ph type="body" idx="1"/>
          </p:nvPr>
        </p:nvSpPr>
        <p:spPr>
          <a:xfrm>
            <a:off y="1600200" x="457200"/>
            <a:ext cy="37151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>
            <a:spAutoFit/>
          </a:bodyPr>
          <a:lstStyle/>
          <a:p>
            <a:pPr rtl="0" lvl="0"/>
            <a:r>
              <a:rPr/>
              <a:t>Prueba de curso</a:t>
            </a:r>
          </a:p>
          <a:p>
            <a:pPr rtl="0" lvl="0"/>
            <a:r>
              <a:rPr/>
              <a:t>Carpaccio de solomillo, foie y setas</a:t>
            </a:r>
          </a:p>
          <a:p>
            <a:pPr rtl="0" lvl="0"/>
            <a:r>
              <a:rPr/>
              <a:t>Chocos con arroz</a:t>
            </a:r>
          </a:p>
          <a:p>
            <a:pPr rtl="0" lvl="0"/>
            <a:r>
              <a:rPr/>
              <a:t>Lubina</a:t>
            </a:r>
          </a:p>
          <a:p>
            <a:pPr rtl="0" lvl="0"/>
            <a:r>
              <a:rPr/>
              <a:t>Lomo de cordero</a:t>
            </a:r>
          </a:p>
          <a:p>
            <a:pPr/>
            <a:r>
              <a:rPr/>
              <a:t>Postre</a:t>
            </a:r>
          </a:p>
        </p:txBody>
      </p:sp>
    </p:spTree>
  </p:cSld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noFill/>
      </p:bgPr>
    </p:bg>
    <p:spTree>
      <p:nvGrpSpPr>
        <p:cNvPr name="Shape 36" id="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7" id="37"/>
          <p:cNvSpPr/>
          <p:nvPr/>
        </p:nvSpPr>
        <p:spPr>
          <a:xfrm>
            <a:off y="0" x="2147788"/>
            <a:ext cy="6858000" cx="484842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