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39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C56C33-4B83-47E4-A0F2-BB78C29E10AA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D5E922-9C8F-4CC9-8794-F89C1370A55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Copperplate Gothic Bold" pitchFamily="34" charset="0"/>
              </a:rPr>
              <a:t>Do you know how to make an Ice Cream Sundae?</a:t>
            </a:r>
            <a:endParaRPr lang="en-US" dirty="0">
              <a:solidFill>
                <a:srgbClr val="7030A0"/>
              </a:solidFill>
              <a:latin typeface="Copperplate Gothic Bold" pitchFamily="34" charset="0"/>
            </a:endParaRPr>
          </a:p>
        </p:txBody>
      </p:sp>
      <p:pic>
        <p:nvPicPr>
          <p:cNvPr id="1029" name="Picture 5" descr="C:\TempPrnt\Temp\Temporary Internet Files\Content.IE5\MI98S892\MPj042228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971800"/>
            <a:ext cx="2667000" cy="2667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4600" y="20574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By Leah </a:t>
            </a:r>
            <a:r>
              <a:rPr lang="en-US" dirty="0" err="1" smtClean="0">
                <a:solidFill>
                  <a:srgbClr val="7030A0"/>
                </a:solidFill>
                <a:latin typeface="Algerian" pitchFamily="82" charset="0"/>
              </a:rPr>
              <a:t>Aumick</a:t>
            </a:r>
            <a:endParaRPr lang="en-US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1031" name="Picture 7" descr="C:\TempPrnt\Temp\Temporary Internet Files\Content.IE5\MI98S892\MCj042582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352800"/>
            <a:ext cx="1746250" cy="1714500"/>
          </a:xfrm>
          <a:prstGeom prst="rect">
            <a:avLst/>
          </a:prstGeom>
          <a:noFill/>
        </p:spPr>
      </p:pic>
      <p:pic>
        <p:nvPicPr>
          <p:cNvPr id="1032" name="Picture 8" descr="C:\TempPrnt\Temp\Temporary Internet Files\Content.IE5\FM0OZXGM\MCj04258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352800"/>
            <a:ext cx="2041525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TempPrnt\Temp\Temporary Internet Files\Content.IE5\MI98S892\MPj043878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275840" cy="1524000"/>
          </a:xfrm>
          <a:prstGeom prst="rect">
            <a:avLst/>
          </a:prstGeom>
          <a:noFill/>
        </p:spPr>
      </p:pic>
      <p:pic>
        <p:nvPicPr>
          <p:cNvPr id="2052" name="Picture 4" descr="C:\TempPrnt\Temp\Temporary Internet Files\Content.IE5\Y8CJX5YV\MCj044057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14847">
            <a:off x="5962311" y="4921770"/>
            <a:ext cx="1460318" cy="1460318"/>
          </a:xfrm>
          <a:prstGeom prst="rect">
            <a:avLst/>
          </a:prstGeom>
          <a:noFill/>
        </p:spPr>
      </p:pic>
      <p:pic>
        <p:nvPicPr>
          <p:cNvPr id="2051" name="Picture 3" descr="C:\TempPrnt\Temp\Temporary Internet Files\Content.IE5\Y8CJX5YV\MPj040059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038600"/>
            <a:ext cx="1099930" cy="1375248"/>
          </a:xfrm>
          <a:prstGeom prst="rect">
            <a:avLst/>
          </a:prstGeom>
          <a:noFill/>
        </p:spPr>
      </p:pic>
      <p:pic>
        <p:nvPicPr>
          <p:cNvPr id="7" name="Picture 6" descr="C:\TempPrnt\Temp\Temporary Internet Files\Content.IE5\Y8CJX5YV\MPj043095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2971800"/>
            <a:ext cx="1447800" cy="1522809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6" name="Picture 6" descr="C:\TempPrnt\Temp\Temporary Internet Files\Content.IE5\Y8CJX5YV\MPj043095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1066800"/>
            <a:ext cx="1447800" cy="1522809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5 easy steps</a:t>
            </a:r>
            <a:endParaRPr lang="en-US" dirty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1143000"/>
            <a:ext cx="8458200" cy="50133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8439BD"/>
                </a:solidFill>
                <a:latin typeface="Candara" pitchFamily="34" charset="0"/>
              </a:rPr>
              <a:t>Obtain a bowl, ice cream scooper and any items you would like</a:t>
            </a:r>
          </a:p>
          <a:p>
            <a:pPr>
              <a:buNone/>
            </a:pPr>
            <a:endParaRPr lang="en-US" sz="2400" dirty="0" smtClean="0">
              <a:solidFill>
                <a:srgbClr val="8439BD"/>
              </a:solidFill>
              <a:latin typeface="Candara" pitchFamily="34" charset="0"/>
            </a:endParaRPr>
          </a:p>
          <a:p>
            <a:r>
              <a:rPr lang="en-US" sz="2400" dirty="0" smtClean="0">
                <a:solidFill>
                  <a:srgbClr val="8439BD"/>
                </a:solidFill>
                <a:latin typeface="Candara" pitchFamily="34" charset="0"/>
              </a:rPr>
              <a:t>Choose your favorite ice cream</a:t>
            </a:r>
          </a:p>
          <a:p>
            <a:endParaRPr lang="en-US" sz="2400" dirty="0" smtClean="0">
              <a:solidFill>
                <a:srgbClr val="8439BD"/>
              </a:solidFill>
              <a:latin typeface="Candara" pitchFamily="34" charset="0"/>
            </a:endParaRPr>
          </a:p>
          <a:p>
            <a:r>
              <a:rPr lang="en-US" sz="2400" dirty="0" smtClean="0">
                <a:solidFill>
                  <a:srgbClr val="8439BD"/>
                </a:solidFill>
                <a:latin typeface="Candara" pitchFamily="34" charset="0"/>
              </a:rPr>
              <a:t>Put the ice cream in a bowl</a:t>
            </a:r>
          </a:p>
          <a:p>
            <a:endParaRPr lang="en-US" sz="2400" dirty="0" smtClean="0">
              <a:solidFill>
                <a:srgbClr val="8439BD"/>
              </a:solidFill>
              <a:latin typeface="Candara" pitchFamily="34" charset="0"/>
            </a:endParaRPr>
          </a:p>
          <a:p>
            <a:r>
              <a:rPr lang="en-US" sz="2400" dirty="0" smtClean="0">
                <a:solidFill>
                  <a:srgbClr val="8439BD"/>
                </a:solidFill>
                <a:latin typeface="Candara" pitchFamily="34" charset="0"/>
              </a:rPr>
              <a:t>Sprinkle or plop on any toppings</a:t>
            </a:r>
          </a:p>
          <a:p>
            <a:endParaRPr lang="en-US" sz="2400" dirty="0" smtClean="0">
              <a:solidFill>
                <a:srgbClr val="8439BD"/>
              </a:solidFill>
              <a:latin typeface="Candara" pitchFamily="34" charset="0"/>
            </a:endParaRPr>
          </a:p>
          <a:p>
            <a:r>
              <a:rPr lang="en-US" sz="2400" dirty="0" smtClean="0">
                <a:solidFill>
                  <a:srgbClr val="8439BD"/>
                </a:solidFill>
                <a:latin typeface="Candara" pitchFamily="34" charset="0"/>
              </a:rPr>
              <a:t>Finally make it a little Saucy or Creamy</a:t>
            </a:r>
            <a:endParaRPr lang="en-US" sz="2400" dirty="0">
              <a:solidFill>
                <a:srgbClr val="8439BD"/>
              </a:solidFill>
              <a:latin typeface="Candara" pitchFamily="34" charset="0"/>
            </a:endParaRPr>
          </a:p>
        </p:txBody>
      </p:sp>
      <p:pic>
        <p:nvPicPr>
          <p:cNvPr id="2050" name="Picture 2" descr="C:\TempPrnt\Temp\Temporary Internet Files\Content.IE5\Y8CJX5YV\MPj0422448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1676400"/>
            <a:ext cx="990600" cy="1319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56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Do you know how to make an Ice Cream Sundae?</vt:lpstr>
      <vt:lpstr>5 easy steps</vt:lpstr>
    </vt:vector>
  </TitlesOfParts>
  <Company>Mesa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how to make an Ice Cream Sundae?</dc:title>
  <dc:creator>MultiUse Lab</dc:creator>
  <cp:lastModifiedBy>MultiUse Lab</cp:lastModifiedBy>
  <cp:revision>3</cp:revision>
  <dcterms:created xsi:type="dcterms:W3CDTF">2009-09-16T18:27:17Z</dcterms:created>
  <dcterms:modified xsi:type="dcterms:W3CDTF">2009-09-16T18:53:02Z</dcterms:modified>
</cp:coreProperties>
</file>