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227" r:id="rId1"/>
  </p:sldMasterIdLst>
  <p:sldIdLst>
    <p:sldId id="256" r:id="rId2"/>
    <p:sldId id="265" r:id="rId3"/>
    <p:sldId id="258" r:id="rId4"/>
    <p:sldId id="259" r:id="rId5"/>
    <p:sldId id="260" r:id="rId6"/>
    <p:sldId id="261" r:id="rId7"/>
    <p:sldId id="262" r:id="rId8"/>
    <p:sldId id="263" r:id="rId9"/>
    <p:sldId id="266"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Arial" charset="0"/>
        <a:cs typeface="Arial" charset="0"/>
      </a:defRPr>
    </a:lvl1pPr>
    <a:lvl2pPr marL="457200" algn="l" rtl="0" fontAlgn="base">
      <a:spcBef>
        <a:spcPct val="0"/>
      </a:spcBef>
      <a:spcAft>
        <a:spcPct val="0"/>
      </a:spcAft>
      <a:defRPr kern="1200">
        <a:solidFill>
          <a:schemeClr val="tx1"/>
        </a:solidFill>
        <a:latin typeface="Arial" charset="0"/>
        <a:ea typeface="Arial" charset="0"/>
        <a:cs typeface="Arial" charset="0"/>
      </a:defRPr>
    </a:lvl2pPr>
    <a:lvl3pPr marL="914400" algn="l" rtl="0" fontAlgn="base">
      <a:spcBef>
        <a:spcPct val="0"/>
      </a:spcBef>
      <a:spcAft>
        <a:spcPct val="0"/>
      </a:spcAft>
      <a:defRPr kern="1200">
        <a:solidFill>
          <a:schemeClr val="tx1"/>
        </a:solidFill>
        <a:latin typeface="Arial" charset="0"/>
        <a:ea typeface="Arial" charset="0"/>
        <a:cs typeface="Arial" charset="0"/>
      </a:defRPr>
    </a:lvl3pPr>
    <a:lvl4pPr marL="1371600" algn="l" rtl="0" fontAlgn="base">
      <a:spcBef>
        <a:spcPct val="0"/>
      </a:spcBef>
      <a:spcAft>
        <a:spcPct val="0"/>
      </a:spcAft>
      <a:defRPr kern="1200">
        <a:solidFill>
          <a:schemeClr val="tx1"/>
        </a:solidFill>
        <a:latin typeface="Arial" charset="0"/>
        <a:ea typeface="Arial" charset="0"/>
        <a:cs typeface="Arial" charset="0"/>
      </a:defRPr>
    </a:lvl4pPr>
    <a:lvl5pPr marL="1828800" algn="l" rtl="0" fontAlgn="base">
      <a:spcBef>
        <a:spcPct val="0"/>
      </a:spcBef>
      <a:spcAft>
        <a:spcPct val="0"/>
      </a:spcAft>
      <a:defRPr kern="1200">
        <a:solidFill>
          <a:schemeClr val="tx1"/>
        </a:solidFill>
        <a:latin typeface="Arial" charset="0"/>
        <a:ea typeface="Arial" charset="0"/>
        <a:cs typeface="Arial" charset="0"/>
      </a:defRPr>
    </a:lvl5pPr>
    <a:lvl6pPr marL="2286000" algn="l" defTabSz="457200" rtl="0" eaLnBrk="1" latinLnBrk="0" hangingPunct="1">
      <a:defRPr kern="1200">
        <a:solidFill>
          <a:schemeClr val="tx1"/>
        </a:solidFill>
        <a:latin typeface="Arial" charset="0"/>
        <a:ea typeface="Arial" charset="0"/>
        <a:cs typeface="Arial" charset="0"/>
      </a:defRPr>
    </a:lvl6pPr>
    <a:lvl7pPr marL="2743200" algn="l" defTabSz="457200" rtl="0" eaLnBrk="1" latinLnBrk="0" hangingPunct="1">
      <a:defRPr kern="1200">
        <a:solidFill>
          <a:schemeClr val="tx1"/>
        </a:solidFill>
        <a:latin typeface="Arial" charset="0"/>
        <a:ea typeface="Arial" charset="0"/>
        <a:cs typeface="Arial" charset="0"/>
      </a:defRPr>
    </a:lvl7pPr>
    <a:lvl8pPr marL="3200400" algn="l" defTabSz="457200" rtl="0" eaLnBrk="1" latinLnBrk="0" hangingPunct="1">
      <a:defRPr kern="1200">
        <a:solidFill>
          <a:schemeClr val="tx1"/>
        </a:solidFill>
        <a:latin typeface="Arial" charset="0"/>
        <a:ea typeface="Arial" charset="0"/>
        <a:cs typeface="Arial" charset="0"/>
      </a:defRPr>
    </a:lvl8pPr>
    <a:lvl9pPr marL="3657600" algn="l" defTabSz="457200" rtl="0" eaLnBrk="1" latinLnBrk="0" hangingPunct="1">
      <a:defRPr kern="1200">
        <a:solidFill>
          <a:schemeClr val="tx1"/>
        </a:solidFill>
        <a:latin typeface="Arial"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8" d="100"/>
          <a:sy n="88" d="100"/>
        </p:scale>
        <p:origin x="-1472"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dirty="0"/>
          </a:p>
        </p:txBody>
      </p:sp>
      <p:sp>
        <p:nvSpPr>
          <p:cNvPr id="19" name="Footer Placeholder 18"/>
          <p:cNvSpPr>
            <a:spLocks noGrp="1"/>
          </p:cNvSpPr>
          <p:nvPr>
            <p:ph type="ftr" sz="quarter" idx="11"/>
          </p:nvPr>
        </p:nvSpPr>
        <p:spPr/>
        <p:txBody>
          <a:bodyPr/>
          <a:lstStyle/>
          <a:p>
            <a:pPr>
              <a:defRPr/>
            </a:pPr>
            <a:endParaRPr lang="en-US" dirty="0"/>
          </a:p>
        </p:txBody>
      </p:sp>
      <p:sp>
        <p:nvSpPr>
          <p:cNvPr id="27" name="Slide Number Placeholder 26"/>
          <p:cNvSpPr>
            <a:spLocks noGrp="1"/>
          </p:cNvSpPr>
          <p:nvPr>
            <p:ph type="sldNum" sz="quarter" idx="12"/>
          </p:nvPr>
        </p:nvSpPr>
        <p:spPr/>
        <p:txBody>
          <a:bodyPr/>
          <a:lstStyle/>
          <a:p>
            <a:fld id="{AF94E285-444D-4C0C-8BFA-BDB311F86A9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wheel spokes="3"/>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8BCC51C-08CD-3246-8825-BC84AA726F02}" type="slidenum">
              <a:rPr lang="en-US" smtClean="0"/>
              <a:pPr>
                <a:defRPr/>
              </a:pPr>
              <a:t>‹#›</a:t>
            </a:fld>
            <a:endParaRPr lang="en-US" dirty="0"/>
          </a:p>
        </p:txBody>
      </p:sp>
    </p:spTree>
  </p:cSld>
  <p:clrMapOvr>
    <a:masterClrMapping/>
  </p:clrMapOvr>
  <p:transition spd="slow">
    <p:wheel spokes="3"/>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1E1DDBA9-F867-1743-AAE8-8AEEEA621BE5}" type="slidenum">
              <a:rPr lang="en-US" smtClean="0"/>
              <a:pPr>
                <a:defRPr/>
              </a:pPr>
              <a:t>‹#›</a:t>
            </a:fld>
            <a:endParaRPr lang="en-US" dirty="0"/>
          </a:p>
        </p:txBody>
      </p:sp>
    </p:spTree>
  </p:cSld>
  <p:clrMapOvr>
    <a:masterClrMapping/>
  </p:clrMapOvr>
  <p:transition spd="slow">
    <p:wheel spokes="3"/>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0413A5F-3A60-FD40-8349-3550154E8E99}" type="slidenum">
              <a:rPr lang="en-US" smtClean="0"/>
              <a:pPr>
                <a:defRPr/>
              </a:pPr>
              <a:t>‹#›</a:t>
            </a:fld>
            <a:endParaRPr lang="en-US" dirty="0"/>
          </a:p>
        </p:txBody>
      </p:sp>
    </p:spTree>
  </p:cSld>
  <p:clrMapOvr>
    <a:masterClrMapping/>
  </p:clrMapOvr>
  <p:transition spd="slow">
    <p:wheel spokes="3"/>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C6B45AD2-29A1-DA43-A434-1EF19268C1C7}"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transition spd="slow">
    <p:wheel spokes="3"/>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EA67E26E-71CB-544B-9532-F6D7FF492DCD}" type="slidenum">
              <a:rPr lang="en-US" smtClean="0"/>
              <a:pPr>
                <a:defRPr/>
              </a:pPr>
              <a:t>‹#›</a:t>
            </a:fld>
            <a:endParaRPr lang="en-US" dirty="0"/>
          </a:p>
        </p:txBody>
      </p:sp>
    </p:spTree>
  </p:cSld>
  <p:clrMapOvr>
    <a:masterClrMapping/>
  </p:clrMapOvr>
  <p:transition spd="slow">
    <p:wheel spokes="3"/>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C08E6B8D-D1B4-A64E-AF0A-BDEB861D2B4E}" type="slidenum">
              <a:rPr lang="en-US" smtClean="0"/>
              <a:pPr>
                <a:defRPr/>
              </a:pPr>
              <a:t>‹#›</a:t>
            </a:fld>
            <a:endParaRPr lang="en-US" dirty="0"/>
          </a:p>
        </p:txBody>
      </p:sp>
    </p:spTree>
  </p:cSld>
  <p:clrMapOvr>
    <a:masterClrMapping/>
  </p:clrMapOvr>
  <p:transition spd="slow">
    <p:wheel spokes="3"/>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CD6FCB52-BFC2-2A40-ACA4-3DC1BD055CB2}" type="slidenum">
              <a:rPr lang="en-US" smtClean="0"/>
              <a:pPr>
                <a:defRPr/>
              </a:pPr>
              <a:t>‹#›</a:t>
            </a:fld>
            <a:endParaRPr lang="en-US" dirty="0"/>
          </a:p>
        </p:txBody>
      </p:sp>
    </p:spTree>
  </p:cSld>
  <p:clrMapOvr>
    <a:masterClrMapping/>
  </p:clrMapOvr>
  <p:transition spd="slow">
    <p:wheel spokes="3"/>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EDC9D66F-FF96-5141-BB60-0512CF909426}" type="slidenum">
              <a:rPr lang="en-US" smtClean="0"/>
              <a:pPr>
                <a:defRPr/>
              </a:pPr>
              <a:t>‹#›</a:t>
            </a:fld>
            <a:endParaRPr lang="en-US" dirty="0"/>
          </a:p>
        </p:txBody>
      </p:sp>
    </p:spTree>
  </p:cSld>
  <p:clrMapOvr>
    <a:masterClrMapping/>
  </p:clrMapOvr>
  <p:transition spd="slow">
    <p:wheel spokes="3"/>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transition spd="slow">
    <p:wheel spokes="3"/>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pPr>
              <a:defRPr/>
            </a:pPr>
            <a:fld id="{31B15DB5-6C6C-CC4D-8017-C3B87043F239}" type="slidenum">
              <a:rPr lang="en-US" smtClean="0"/>
              <a:pPr>
                <a:defRPr/>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wheel spokes="3"/>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8A10734A-D52C-C34D-833C-E0773EAD20AD}" type="slidenum">
              <a:rPr lang="en-US" smtClean="0"/>
              <a:pPr>
                <a:defRPr/>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228" r:id="rId1"/>
    <p:sldLayoutId id="2147484229" r:id="rId2"/>
    <p:sldLayoutId id="2147484230" r:id="rId3"/>
    <p:sldLayoutId id="2147484231" r:id="rId4"/>
    <p:sldLayoutId id="2147484232" r:id="rId5"/>
    <p:sldLayoutId id="2147484233" r:id="rId6"/>
    <p:sldLayoutId id="2147484234" r:id="rId7"/>
    <p:sldLayoutId id="2147484235" r:id="rId8"/>
    <p:sldLayoutId id="2147484236" r:id="rId9"/>
    <p:sldLayoutId id="2147484237" r:id="rId10"/>
    <p:sldLayoutId id="2147484238" r:id="rId11"/>
  </p:sldLayoutIdLst>
  <p:transition spd="slow">
    <p:wheel spokes="3"/>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3"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3"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3"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3"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533400"/>
            <a:ext cx="7772400" cy="1470025"/>
          </a:xfrm>
        </p:spPr>
        <p:txBody>
          <a:bodyPr>
            <a:normAutofit/>
          </a:bodyPr>
          <a:lstStyle/>
          <a:p>
            <a:r>
              <a:rPr lang="en-US" dirty="0" smtClean="0"/>
              <a:t> </a:t>
            </a:r>
            <a:endParaRPr lang="en-US" dirty="0"/>
          </a:p>
        </p:txBody>
      </p:sp>
      <p:sp>
        <p:nvSpPr>
          <p:cNvPr id="13315" name="Rectangle 3"/>
          <p:cNvSpPr>
            <a:spLocks noGrp="1" noChangeArrowheads="1"/>
          </p:cNvSpPr>
          <p:nvPr>
            <p:ph type="subTitle" idx="1"/>
          </p:nvPr>
        </p:nvSpPr>
        <p:spPr>
          <a:xfrm>
            <a:off x="1295400" y="4876800"/>
            <a:ext cx="6400800" cy="1752600"/>
          </a:xfrm>
        </p:spPr>
        <p:txBody>
          <a:bodyPr/>
          <a:lstStyle/>
          <a:p>
            <a:pPr eaLnBrk="1" hangingPunct="1"/>
            <a:endParaRPr lang="en-US" dirty="0" smtClean="0"/>
          </a:p>
          <a:p>
            <a:pPr eaLnBrk="1" hangingPunct="1"/>
            <a:endParaRPr lang="en-US" dirty="0" smtClean="0"/>
          </a:p>
          <a:p>
            <a:pPr eaLnBrk="1" hangingPunct="1"/>
            <a:endParaRPr lang="en-US" dirty="0"/>
          </a:p>
        </p:txBody>
      </p:sp>
      <p:sp>
        <p:nvSpPr>
          <p:cNvPr id="5" name="TextBox 4"/>
          <p:cNvSpPr txBox="1"/>
          <p:nvPr/>
        </p:nvSpPr>
        <p:spPr>
          <a:xfrm>
            <a:off x="1524000" y="1295400"/>
            <a:ext cx="5943600" cy="707886"/>
          </a:xfrm>
          <a:prstGeom prst="rect">
            <a:avLst/>
          </a:prstGeom>
          <a:noFill/>
        </p:spPr>
        <p:txBody>
          <a:bodyPr wrap="square" rtlCol="0">
            <a:spAutoFit/>
          </a:bodyPr>
          <a:lstStyle/>
          <a:p>
            <a:r>
              <a:rPr lang="en-US" sz="4000" dirty="0" smtClean="0"/>
              <a:t>United </a:t>
            </a:r>
            <a:r>
              <a:rPr lang="en-US" sz="4000" dirty="0" smtClean="0"/>
              <a:t>States </a:t>
            </a:r>
            <a:r>
              <a:rPr lang="en-US" sz="4000" dirty="0" smtClean="0"/>
              <a:t>Of America</a:t>
            </a:r>
            <a:endParaRPr lang="en-US" sz="4000" dirty="0"/>
          </a:p>
        </p:txBody>
      </p:sp>
      <p:sp>
        <p:nvSpPr>
          <p:cNvPr id="6" name="TextBox 5"/>
          <p:cNvSpPr txBox="1"/>
          <p:nvPr/>
        </p:nvSpPr>
        <p:spPr>
          <a:xfrm>
            <a:off x="2971800" y="5105400"/>
            <a:ext cx="2488632" cy="461665"/>
          </a:xfrm>
          <a:prstGeom prst="rect">
            <a:avLst/>
          </a:prstGeom>
          <a:noFill/>
        </p:spPr>
        <p:txBody>
          <a:bodyPr wrap="none" rtlCol="0">
            <a:spAutoFit/>
          </a:bodyPr>
          <a:lstStyle/>
          <a:p>
            <a:pPr algn="ctr"/>
            <a:r>
              <a:rPr lang="en-US" sz="2400" dirty="0" smtClean="0"/>
              <a:t>Pearl  Tantisaree</a:t>
            </a:r>
            <a:endParaRPr lang="en-US" sz="2400" dirty="0"/>
          </a:p>
        </p:txBody>
      </p:sp>
      <p:sp>
        <p:nvSpPr>
          <p:cNvPr id="7" name="TextBox 6"/>
          <p:cNvSpPr txBox="1"/>
          <p:nvPr/>
        </p:nvSpPr>
        <p:spPr>
          <a:xfrm>
            <a:off x="3361115" y="5576153"/>
            <a:ext cx="1515685" cy="400110"/>
          </a:xfrm>
          <a:prstGeom prst="rect">
            <a:avLst/>
          </a:prstGeom>
          <a:noFill/>
        </p:spPr>
        <p:txBody>
          <a:bodyPr wrap="square" rtlCol="0">
            <a:spAutoFit/>
          </a:bodyPr>
          <a:lstStyle/>
          <a:p>
            <a:pPr algn="ctr"/>
            <a:r>
              <a:rPr lang="en-US" sz="2000" dirty="0" smtClean="0"/>
              <a:t>Grade.3-2</a:t>
            </a:r>
            <a:endParaRPr lang="en-US" sz="2000" dirty="0"/>
          </a:p>
        </p:txBody>
      </p:sp>
      <p:pic>
        <p:nvPicPr>
          <p:cNvPr id="12" name="Picture 11"/>
          <p:cNvPicPr>
            <a:picLocks noChangeAspect="1"/>
          </p:cNvPicPr>
          <p:nvPr/>
        </p:nvPicPr>
        <p:blipFill>
          <a:blip r:embed="rId2"/>
          <a:stretch>
            <a:fillRect/>
          </a:stretch>
        </p:blipFill>
        <p:spPr>
          <a:xfrm>
            <a:off x="2514600" y="2209800"/>
            <a:ext cx="3927617" cy="2766045"/>
          </a:xfrm>
          <a:prstGeom prst="rect">
            <a:avLst/>
          </a:prstGeom>
        </p:spPr>
      </p:pic>
    </p:spTree>
  </p:cSld>
  <p:clrMapOvr>
    <a:masterClrMapping/>
  </p:clrMapOvr>
  <p:transition spd="slow">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143000"/>
          </a:xfrm>
        </p:spPr>
        <p:txBody>
          <a:bodyPr>
            <a:normAutofit fontScale="90000"/>
          </a:bodyPr>
          <a:lstStyle/>
          <a:p>
            <a:r>
              <a:rPr lang="en-US" dirty="0" smtClean="0"/>
              <a:t>Map </a:t>
            </a:r>
            <a:r>
              <a:rPr lang="en-US" dirty="0" smtClean="0"/>
              <a:t>of</a:t>
            </a:r>
            <a:r>
              <a:rPr lang="en-US" dirty="0" smtClean="0"/>
              <a:t> United States of America</a:t>
            </a:r>
            <a:endParaRPr lang="en-US" dirty="0"/>
          </a:p>
        </p:txBody>
      </p:sp>
      <p:pic>
        <p:nvPicPr>
          <p:cNvPr id="4" name="Picture 3"/>
          <p:cNvPicPr>
            <a:picLocks noChangeAspect="1"/>
          </p:cNvPicPr>
          <p:nvPr/>
        </p:nvPicPr>
        <p:blipFill>
          <a:blip r:embed="rId2"/>
          <a:stretch>
            <a:fillRect/>
          </a:stretch>
        </p:blipFill>
        <p:spPr>
          <a:xfrm>
            <a:off x="457200" y="1524000"/>
            <a:ext cx="8459453" cy="5334000"/>
          </a:xfrm>
          <a:prstGeom prst="rect">
            <a:avLst/>
          </a:prstGeom>
        </p:spPr>
      </p:pic>
    </p:spTree>
  </p:cSld>
  <p:clrMapOvr>
    <a:masterClrMapping/>
  </p:clrMapOvr>
  <p:transition spd="slow">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dirty="0"/>
              <a:t>Currency and Language</a:t>
            </a:r>
          </a:p>
        </p:txBody>
      </p:sp>
      <p:sp>
        <p:nvSpPr>
          <p:cNvPr id="14339" name="Rectangle 3"/>
          <p:cNvSpPr>
            <a:spLocks noGrp="1" noChangeArrowheads="1"/>
          </p:cNvSpPr>
          <p:nvPr>
            <p:ph idx="1"/>
          </p:nvPr>
        </p:nvSpPr>
        <p:spPr>
          <a:xfrm>
            <a:off x="457200" y="1935480"/>
            <a:ext cx="8229600" cy="4693920"/>
          </a:xfrm>
        </p:spPr>
        <p:txBody>
          <a:bodyPr>
            <a:noAutofit/>
          </a:bodyPr>
          <a:lstStyle/>
          <a:p>
            <a:pPr eaLnBrk="1" hangingPunct="1"/>
            <a:r>
              <a:rPr lang="en-US" sz="3000" dirty="0"/>
              <a:t>The currency in my country </a:t>
            </a:r>
            <a:r>
              <a:rPr lang="en-US" sz="3000" dirty="0" smtClean="0"/>
              <a:t>is U.S. Dollar</a:t>
            </a:r>
          </a:p>
          <a:p>
            <a:pPr eaLnBrk="1" hangingPunct="1"/>
            <a:r>
              <a:rPr lang="en-US" sz="3000" dirty="0"/>
              <a:t>It looks like this</a:t>
            </a:r>
            <a:r>
              <a:rPr lang="en-US" sz="3000" dirty="0" smtClean="0"/>
              <a:t>:</a:t>
            </a:r>
          </a:p>
          <a:p>
            <a:pPr eaLnBrk="1" hangingPunct="1"/>
            <a:r>
              <a:rPr lang="en-US" sz="3000" dirty="0" smtClean="0"/>
              <a:t>1 U.S. Dollar=29.35 baht </a:t>
            </a:r>
          </a:p>
          <a:p>
            <a:pPr eaLnBrk="1" hangingPunct="1"/>
            <a:r>
              <a:rPr lang="en-US" sz="3000" dirty="0"/>
              <a:t>This is the symbol for my country’s currency:</a:t>
            </a:r>
            <a:endParaRPr lang="en-US" sz="3000" dirty="0" smtClean="0"/>
          </a:p>
          <a:p>
            <a:pPr eaLnBrk="1" hangingPunct="1"/>
            <a:r>
              <a:rPr lang="en-US" sz="3000" dirty="0" smtClean="0"/>
              <a:t>The religion is Protestant 25%</a:t>
            </a:r>
            <a:r>
              <a:rPr lang="en-US" sz="3000" dirty="0" smtClean="0"/>
              <a:t>,Catholic </a:t>
            </a:r>
            <a:r>
              <a:rPr lang="en-US" sz="3000" dirty="0" smtClean="0"/>
              <a:t>24%, other</a:t>
            </a:r>
          </a:p>
          <a:p>
            <a:pPr eaLnBrk="1" hangingPunct="1"/>
            <a:r>
              <a:rPr lang="en-US" sz="3000" dirty="0" smtClean="0"/>
              <a:t>The language of my county is English</a:t>
            </a:r>
          </a:p>
          <a:p>
            <a:pPr eaLnBrk="1" hangingPunct="1"/>
            <a:r>
              <a:rPr lang="en-US" sz="3000" dirty="0" smtClean="0"/>
              <a:t>The population is 309, 975, 000 (Nov. 16, 2010)</a:t>
            </a:r>
          </a:p>
        </p:txBody>
      </p:sp>
      <p:pic>
        <p:nvPicPr>
          <p:cNvPr id="6" name="Picture 5"/>
          <p:cNvPicPr>
            <a:picLocks noChangeAspect="1"/>
          </p:cNvPicPr>
          <p:nvPr/>
        </p:nvPicPr>
        <p:blipFill>
          <a:blip r:embed="rId2"/>
          <a:stretch>
            <a:fillRect/>
          </a:stretch>
        </p:blipFill>
        <p:spPr>
          <a:xfrm>
            <a:off x="5486400" y="2438400"/>
            <a:ext cx="2018958" cy="1295400"/>
          </a:xfrm>
          <a:prstGeom prst="rect">
            <a:avLst/>
          </a:prstGeom>
        </p:spPr>
      </p:pic>
    </p:spTree>
  </p:cSld>
  <p:clrMapOvr>
    <a:masterClrMapping/>
  </p:clrMapOvr>
  <p:transition spd="slow">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pPr eaLnBrk="1" hangingPunct="1"/>
            <a:r>
              <a:rPr lang="en-US" dirty="0"/>
              <a:t>A Special Holiday In My Country</a:t>
            </a:r>
          </a:p>
        </p:txBody>
      </p:sp>
      <p:sp>
        <p:nvSpPr>
          <p:cNvPr id="15363" name="Rectangle 3"/>
          <p:cNvSpPr>
            <a:spLocks noGrp="1" noChangeArrowheads="1"/>
          </p:cNvSpPr>
          <p:nvPr>
            <p:ph idx="1"/>
          </p:nvPr>
        </p:nvSpPr>
        <p:spPr>
          <a:xfrm>
            <a:off x="457200" y="1828800"/>
            <a:ext cx="5715000" cy="5029200"/>
          </a:xfrm>
        </p:spPr>
        <p:txBody>
          <a:bodyPr/>
          <a:lstStyle/>
          <a:p>
            <a:pPr algn="ctr" eaLnBrk="1" hangingPunct="1">
              <a:buFontTx/>
              <a:buNone/>
            </a:pPr>
            <a:r>
              <a:rPr lang="en-US" sz="3200" dirty="0" smtClean="0"/>
              <a:t>Independence Day</a:t>
            </a:r>
          </a:p>
          <a:p>
            <a:pPr eaLnBrk="1" hangingPunct="1">
              <a:buFontTx/>
              <a:buNone/>
            </a:pPr>
            <a:r>
              <a:rPr lang="en-US" sz="2400" dirty="0" smtClean="0"/>
              <a:t>	</a:t>
            </a:r>
            <a:r>
              <a:rPr lang="en-US" sz="2000" dirty="0" smtClean="0"/>
              <a:t>	In America, they celebrate Independence Day on July fourth. They celebrate it everywhere in America. They do picnics and fireworks. It is the birthday of America. They celebrate with a mixture of  military parades and family  gatherings. It commemorates the 1776 Independence from </a:t>
            </a:r>
            <a:r>
              <a:rPr lang="en-US" sz="2000" dirty="0" smtClean="0"/>
              <a:t>Great Britain</a:t>
            </a:r>
            <a:r>
              <a:rPr lang="en-US" sz="2000" dirty="0" smtClean="0"/>
              <a:t>.</a:t>
            </a:r>
            <a:endParaRPr lang="en-US" sz="2000" dirty="0" smtClean="0"/>
          </a:p>
          <a:p>
            <a:pPr eaLnBrk="1" hangingPunct="1">
              <a:buFontTx/>
              <a:buNone/>
            </a:pPr>
            <a:endParaRPr lang="en-US" sz="2000" dirty="0" smtClean="0"/>
          </a:p>
          <a:p>
            <a:pPr eaLnBrk="1" hangingPunct="1">
              <a:buNone/>
            </a:pPr>
            <a:r>
              <a:rPr lang="en-US" sz="2000" dirty="0" smtClean="0"/>
              <a:t>		They light fireworks at night. When it’s night time, they go and see the fireworks. You might see the fireworks in front of your house. It is nice, colorful, and it could be big.</a:t>
            </a:r>
            <a:endParaRPr lang="en-US" sz="2000" dirty="0"/>
          </a:p>
        </p:txBody>
      </p:sp>
      <p:pic>
        <p:nvPicPr>
          <p:cNvPr id="7" name="Picture 6"/>
          <p:cNvPicPr>
            <a:picLocks noChangeAspect="1"/>
          </p:cNvPicPr>
          <p:nvPr/>
        </p:nvPicPr>
        <p:blipFill>
          <a:blip r:embed="rId2"/>
          <a:stretch>
            <a:fillRect/>
          </a:stretch>
        </p:blipFill>
        <p:spPr>
          <a:xfrm>
            <a:off x="6553200" y="4648200"/>
            <a:ext cx="2209800" cy="2084391"/>
          </a:xfrm>
          <a:prstGeom prst="rect">
            <a:avLst/>
          </a:prstGeom>
        </p:spPr>
      </p:pic>
      <p:pic>
        <p:nvPicPr>
          <p:cNvPr id="8" name="Picture 7"/>
          <p:cNvPicPr>
            <a:picLocks noChangeAspect="1"/>
          </p:cNvPicPr>
          <p:nvPr/>
        </p:nvPicPr>
        <p:blipFill>
          <a:blip r:embed="rId3"/>
          <a:stretch>
            <a:fillRect/>
          </a:stretch>
        </p:blipFill>
        <p:spPr>
          <a:xfrm>
            <a:off x="6400800" y="2057400"/>
            <a:ext cx="2438400" cy="2055223"/>
          </a:xfrm>
          <a:prstGeom prst="rect">
            <a:avLst/>
          </a:prstGeom>
        </p:spPr>
      </p:pic>
    </p:spTree>
  </p:cSld>
  <p:clrMapOvr>
    <a:masterClrMapping/>
  </p:clrMapOvr>
  <p:transition spd="slow">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438400" y="381000"/>
            <a:ext cx="4572000" cy="1143000"/>
          </a:xfrm>
        </p:spPr>
        <p:txBody>
          <a:bodyPr>
            <a:normAutofit fontScale="90000"/>
          </a:bodyPr>
          <a:lstStyle/>
          <a:p>
            <a:pPr algn="ctr" eaLnBrk="1" hangingPunct="1"/>
            <a:r>
              <a:rPr lang="en-US" sz="4000" dirty="0"/>
              <a:t>Another Special Holiday</a:t>
            </a:r>
            <a:br>
              <a:rPr lang="en-US" sz="4000" dirty="0"/>
            </a:br>
            <a:r>
              <a:rPr lang="en-US" sz="4000" dirty="0"/>
              <a:t>In My Country</a:t>
            </a:r>
          </a:p>
        </p:txBody>
      </p:sp>
      <p:sp>
        <p:nvSpPr>
          <p:cNvPr id="16387" name="Rectangle 3"/>
          <p:cNvSpPr>
            <a:spLocks noGrp="1" noChangeArrowheads="1"/>
          </p:cNvSpPr>
          <p:nvPr>
            <p:ph idx="1"/>
          </p:nvPr>
        </p:nvSpPr>
        <p:spPr>
          <a:xfrm>
            <a:off x="457200" y="1600200"/>
            <a:ext cx="8686800" cy="5029200"/>
          </a:xfrm>
        </p:spPr>
        <p:txBody>
          <a:bodyPr/>
          <a:lstStyle/>
          <a:p>
            <a:pPr algn="ctr" eaLnBrk="1" hangingPunct="1">
              <a:buNone/>
            </a:pPr>
            <a:r>
              <a:rPr lang="en-US" sz="3200" dirty="0" smtClean="0"/>
              <a:t>Thanksgiving Day</a:t>
            </a:r>
            <a:r>
              <a:rPr lang="en-US" dirty="0" smtClean="0"/>
              <a:t>			</a:t>
            </a:r>
          </a:p>
          <a:p>
            <a:pPr>
              <a:buNone/>
            </a:pPr>
            <a:r>
              <a:rPr lang="en-US" sz="2000" dirty="0" smtClean="0"/>
              <a:t>		</a:t>
            </a:r>
            <a:r>
              <a:rPr lang="en-US" sz="1800" dirty="0" smtClean="0"/>
              <a:t> Thanksgiving is another holiday in America that you can’t miss. It usually happens on  fourth Thursday  November. Thousands of people go to New York </a:t>
            </a:r>
            <a:r>
              <a:rPr lang="en-US" sz="1800" dirty="0" smtClean="0"/>
              <a:t>City.</a:t>
            </a:r>
            <a:endParaRPr lang="en-US" sz="1800" dirty="0" smtClean="0"/>
          </a:p>
          <a:p>
            <a:pPr>
              <a:buNone/>
            </a:pPr>
            <a:endParaRPr lang="en-US" sz="1800" dirty="0" smtClean="0"/>
          </a:p>
          <a:p>
            <a:pPr eaLnBrk="1" hangingPunct="1">
              <a:buNone/>
            </a:pPr>
            <a:r>
              <a:rPr lang="en-US" sz="1800" dirty="0" smtClean="0"/>
              <a:t>            	     If  you go to America and it’s Thanksgiving Day, try to go to New York City and eat turkey at New York City. It is celebrated every where in America. Thanksgiving is celebrated to thank god for helping the pilgrims of Plymouth colony survived their first winter in New England, which is America now.</a:t>
            </a:r>
          </a:p>
        </p:txBody>
      </p:sp>
      <p:pic>
        <p:nvPicPr>
          <p:cNvPr id="5" name="Picture 4"/>
          <p:cNvPicPr>
            <a:picLocks noChangeAspect="1"/>
          </p:cNvPicPr>
          <p:nvPr/>
        </p:nvPicPr>
        <p:blipFill>
          <a:blip r:embed="rId2"/>
          <a:stretch>
            <a:fillRect/>
          </a:stretch>
        </p:blipFill>
        <p:spPr>
          <a:xfrm>
            <a:off x="5029200" y="4938713"/>
            <a:ext cx="2924503" cy="1766887"/>
          </a:xfrm>
          <a:prstGeom prst="rect">
            <a:avLst/>
          </a:prstGeom>
        </p:spPr>
      </p:pic>
      <p:pic>
        <p:nvPicPr>
          <p:cNvPr id="9" name="Picture 8"/>
          <p:cNvPicPr>
            <a:picLocks noChangeAspect="1"/>
          </p:cNvPicPr>
          <p:nvPr/>
        </p:nvPicPr>
        <p:blipFill>
          <a:blip r:embed="rId3"/>
          <a:stretch>
            <a:fillRect/>
          </a:stretch>
        </p:blipFill>
        <p:spPr>
          <a:xfrm>
            <a:off x="1371600" y="4648200"/>
            <a:ext cx="3124201" cy="1990149"/>
          </a:xfrm>
          <a:prstGeom prst="rect">
            <a:avLst/>
          </a:prstGeom>
        </p:spPr>
      </p:pic>
    </p:spTree>
  </p:cSld>
  <p:clrMapOvr>
    <a:masterClrMapping/>
  </p:clrMapOvr>
  <p:transition spd="slow">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3400" y="609600"/>
            <a:ext cx="8229600" cy="1143000"/>
          </a:xfrm>
        </p:spPr>
        <p:txBody>
          <a:bodyPr/>
          <a:lstStyle/>
          <a:p>
            <a:pPr eaLnBrk="1" hangingPunct="1"/>
            <a:r>
              <a:rPr lang="en-US" dirty="0"/>
              <a:t>A Special Place In My Country</a:t>
            </a:r>
          </a:p>
        </p:txBody>
      </p:sp>
      <p:sp>
        <p:nvSpPr>
          <p:cNvPr id="17411" name="Rectangle 3"/>
          <p:cNvSpPr>
            <a:spLocks noGrp="1" noChangeArrowheads="1"/>
          </p:cNvSpPr>
          <p:nvPr>
            <p:ph idx="1"/>
          </p:nvPr>
        </p:nvSpPr>
        <p:spPr>
          <a:xfrm>
            <a:off x="304800" y="1905000"/>
            <a:ext cx="5334000" cy="4953000"/>
          </a:xfrm>
        </p:spPr>
        <p:txBody>
          <a:bodyPr/>
          <a:lstStyle/>
          <a:p>
            <a:pPr algn="ctr" eaLnBrk="1" hangingPunct="1">
              <a:buFontTx/>
              <a:buNone/>
            </a:pPr>
            <a:r>
              <a:rPr lang="en-US" sz="3200" dirty="0" smtClean="0"/>
              <a:t>Grand Canyon</a:t>
            </a:r>
          </a:p>
          <a:p>
            <a:pPr eaLnBrk="1" hangingPunct="1">
              <a:buFontTx/>
              <a:buNone/>
            </a:pPr>
            <a:r>
              <a:rPr lang="en-US" sz="2000" dirty="0" smtClean="0"/>
              <a:t>    		</a:t>
            </a:r>
          </a:p>
          <a:p>
            <a:pPr eaLnBrk="1" hangingPunct="1">
              <a:buFontTx/>
              <a:buNone/>
            </a:pPr>
            <a:r>
              <a:rPr lang="en-US" sz="2000" dirty="0" smtClean="0"/>
              <a:t>		</a:t>
            </a:r>
            <a:r>
              <a:rPr lang="en-US" sz="2400" dirty="0" smtClean="0"/>
              <a:t>The Grand Canyon is a special place. It is in the state of Arizona. We can visit by car, hike, raft, and ride mules through the Grand </a:t>
            </a:r>
            <a:r>
              <a:rPr lang="en-US" sz="2400" dirty="0" smtClean="0"/>
              <a:t>Canyon.</a:t>
            </a:r>
            <a:endParaRPr lang="en-US" sz="2400" dirty="0" smtClean="0"/>
          </a:p>
          <a:p>
            <a:pPr eaLnBrk="1" hangingPunct="1">
              <a:buFontTx/>
              <a:buNone/>
            </a:pPr>
            <a:endParaRPr lang="en-US" sz="2400" dirty="0" smtClean="0"/>
          </a:p>
          <a:p>
            <a:pPr eaLnBrk="1" hangingPunct="1">
              <a:buFontTx/>
              <a:buNone/>
            </a:pPr>
            <a:r>
              <a:rPr lang="en-US" sz="2400" dirty="0" smtClean="0"/>
              <a:t>    		It is 277 miles long and 18 miles wide. The Grand Canyon is by the winding Colorado River. You can go there any time.</a:t>
            </a:r>
          </a:p>
          <a:p>
            <a:pPr eaLnBrk="1" hangingPunct="1"/>
            <a:endParaRPr lang="en-US" sz="2400" dirty="0"/>
          </a:p>
        </p:txBody>
      </p:sp>
      <p:pic>
        <p:nvPicPr>
          <p:cNvPr id="5" name="Picture 4"/>
          <p:cNvPicPr>
            <a:picLocks noChangeAspect="1"/>
          </p:cNvPicPr>
          <p:nvPr/>
        </p:nvPicPr>
        <p:blipFill>
          <a:blip r:embed="rId2"/>
          <a:stretch>
            <a:fillRect/>
          </a:stretch>
        </p:blipFill>
        <p:spPr>
          <a:xfrm>
            <a:off x="5986595" y="4240445"/>
            <a:ext cx="2928805" cy="2465155"/>
          </a:xfrm>
          <a:prstGeom prst="rect">
            <a:avLst/>
          </a:prstGeom>
        </p:spPr>
      </p:pic>
      <p:pic>
        <p:nvPicPr>
          <p:cNvPr id="6" name="Picture 5"/>
          <p:cNvPicPr>
            <a:picLocks noChangeAspect="1"/>
          </p:cNvPicPr>
          <p:nvPr/>
        </p:nvPicPr>
        <p:blipFill>
          <a:blip r:embed="rId3"/>
          <a:stretch>
            <a:fillRect/>
          </a:stretch>
        </p:blipFill>
        <p:spPr>
          <a:xfrm>
            <a:off x="6096000" y="1828800"/>
            <a:ext cx="2743200" cy="2236424"/>
          </a:xfrm>
          <a:prstGeom prst="rect">
            <a:avLst/>
          </a:prstGeom>
        </p:spPr>
      </p:pic>
    </p:spTree>
  </p:cSld>
  <p:clrMapOvr>
    <a:masterClrMapping/>
  </p:clrMapOvr>
  <p:transition spd="slow">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eaLnBrk="1" hangingPunct="1"/>
            <a:r>
              <a:rPr lang="en-US" sz="4000" dirty="0"/>
              <a:t>A 2</a:t>
            </a:r>
            <a:r>
              <a:rPr lang="en-US" sz="4000" baseline="30000" dirty="0"/>
              <a:t>nd</a:t>
            </a:r>
            <a:r>
              <a:rPr lang="en-US" sz="4000" dirty="0"/>
              <a:t> Special Place In My Country</a:t>
            </a:r>
          </a:p>
        </p:txBody>
      </p:sp>
      <p:sp>
        <p:nvSpPr>
          <p:cNvPr id="18435" name="Rectangle 3"/>
          <p:cNvSpPr>
            <a:spLocks noGrp="1" noChangeArrowheads="1"/>
          </p:cNvSpPr>
          <p:nvPr>
            <p:ph idx="1"/>
          </p:nvPr>
        </p:nvSpPr>
        <p:spPr>
          <a:xfrm>
            <a:off x="228600" y="1828800"/>
            <a:ext cx="5257800" cy="4876800"/>
          </a:xfrm>
        </p:spPr>
        <p:txBody>
          <a:bodyPr>
            <a:normAutofit/>
          </a:bodyPr>
          <a:lstStyle/>
          <a:p>
            <a:pPr algn="ctr">
              <a:buNone/>
            </a:pPr>
            <a:r>
              <a:rPr lang="en-US" sz="3200" dirty="0" smtClean="0"/>
              <a:t>Mount Rushmore</a:t>
            </a:r>
          </a:p>
          <a:p>
            <a:pPr eaLnBrk="1" hangingPunct="1">
              <a:buNone/>
            </a:pPr>
            <a:r>
              <a:rPr lang="en-US" sz="2000" dirty="0" smtClean="0"/>
              <a:t>              </a:t>
            </a:r>
          </a:p>
          <a:p>
            <a:pPr eaLnBrk="1" hangingPunct="1">
              <a:buNone/>
            </a:pPr>
            <a:r>
              <a:rPr lang="en-US" sz="2000" dirty="0" smtClean="0"/>
              <a:t>		Mount Rushmore is a mountain with president faces. There are  four presidents’ faces, George Washington, Thomas Jefferson, Theodore Roosevelt and Abraham </a:t>
            </a:r>
            <a:r>
              <a:rPr lang="en-US" sz="2000" dirty="0" smtClean="0"/>
              <a:t>Dakota.</a:t>
            </a:r>
            <a:endParaRPr lang="en-US" sz="2000" dirty="0" smtClean="0"/>
          </a:p>
          <a:p>
            <a:pPr eaLnBrk="1" hangingPunct="1">
              <a:buNone/>
            </a:pPr>
            <a:endParaRPr lang="en-US" sz="2000" dirty="0" smtClean="0"/>
          </a:p>
          <a:p>
            <a:pPr eaLnBrk="1" hangingPunct="1">
              <a:buNone/>
            </a:pPr>
            <a:r>
              <a:rPr lang="en-US" sz="2000" dirty="0" smtClean="0"/>
              <a:t>               It took more than fourteen years to cut the  rock and make the four president faces. The faces are as tall as a five-story building. If you would like to go and see the four  president faces, you may go there any time.</a:t>
            </a:r>
          </a:p>
          <a:p>
            <a:pPr>
              <a:buNone/>
            </a:pPr>
            <a:endParaRPr lang="en-US" sz="2000" dirty="0" smtClean="0"/>
          </a:p>
          <a:p>
            <a:pPr eaLnBrk="1" hangingPunct="1"/>
            <a:endParaRPr lang="en-US" dirty="0"/>
          </a:p>
        </p:txBody>
      </p:sp>
      <p:sp>
        <p:nvSpPr>
          <p:cNvPr id="6" name="TextBox 5"/>
          <p:cNvSpPr txBox="1"/>
          <p:nvPr/>
        </p:nvSpPr>
        <p:spPr>
          <a:xfrm>
            <a:off x="1704668" y="2505781"/>
            <a:ext cx="200332" cy="1754327"/>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9" name="TextBox 8"/>
          <p:cNvSpPr txBox="1"/>
          <p:nvPr/>
        </p:nvSpPr>
        <p:spPr>
          <a:xfrm>
            <a:off x="812292" y="2723177"/>
            <a:ext cx="184666" cy="338554"/>
          </a:xfrm>
          <a:prstGeom prst="rect">
            <a:avLst/>
          </a:prstGeom>
          <a:noFill/>
        </p:spPr>
        <p:txBody>
          <a:bodyPr wrap="none" rtlCol="0">
            <a:spAutoFit/>
          </a:bodyPr>
          <a:lstStyle/>
          <a:p>
            <a:r>
              <a:rPr lang="en-US" sz="1600" dirty="0" smtClean="0"/>
              <a:t>     </a:t>
            </a:r>
            <a:endParaRPr lang="en-US" sz="1600" dirty="0"/>
          </a:p>
        </p:txBody>
      </p:sp>
      <p:pic>
        <p:nvPicPr>
          <p:cNvPr id="7" name="Picture 6"/>
          <p:cNvPicPr>
            <a:picLocks noChangeAspect="1"/>
          </p:cNvPicPr>
          <p:nvPr/>
        </p:nvPicPr>
        <p:blipFill>
          <a:blip r:embed="rId2"/>
          <a:stretch>
            <a:fillRect/>
          </a:stretch>
        </p:blipFill>
        <p:spPr>
          <a:xfrm>
            <a:off x="5328716" y="2743200"/>
            <a:ext cx="3815284" cy="3108960"/>
          </a:xfrm>
          <a:prstGeom prst="rect">
            <a:avLst/>
          </a:prstGeom>
        </p:spPr>
      </p:pic>
    </p:spTree>
  </p:cSld>
  <p:clrMapOvr>
    <a:masterClrMapping/>
  </p:clrMapOvr>
  <p:transition spd="slow">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A 3</a:t>
            </a:r>
            <a:r>
              <a:rPr lang="en-US" sz="4000" baseline="30000" dirty="0"/>
              <a:t>rd</a:t>
            </a:r>
            <a:r>
              <a:rPr lang="en-US" sz="4000" dirty="0"/>
              <a:t> Special Place In My Country</a:t>
            </a:r>
          </a:p>
        </p:txBody>
      </p:sp>
      <p:sp>
        <p:nvSpPr>
          <p:cNvPr id="19459" name="Rectangle 3"/>
          <p:cNvSpPr>
            <a:spLocks noGrp="1" noChangeArrowheads="1"/>
          </p:cNvSpPr>
          <p:nvPr>
            <p:ph idx="1"/>
          </p:nvPr>
        </p:nvSpPr>
        <p:spPr>
          <a:xfrm>
            <a:off x="152400" y="1981200"/>
            <a:ext cx="8991600" cy="4876800"/>
          </a:xfrm>
        </p:spPr>
        <p:txBody>
          <a:bodyPr/>
          <a:lstStyle/>
          <a:p>
            <a:pPr eaLnBrk="1" hangingPunct="1"/>
            <a:endParaRPr lang="en-US" dirty="0" smtClean="0"/>
          </a:p>
          <a:p>
            <a:pPr eaLnBrk="1" hangingPunct="1">
              <a:buNone/>
            </a:pPr>
            <a:endParaRPr lang="en-US" dirty="0" smtClean="0"/>
          </a:p>
          <a:p>
            <a:pPr eaLnBrk="1" hangingPunct="1">
              <a:buFontTx/>
              <a:buNone/>
            </a:pPr>
            <a:endParaRPr lang="en-US" dirty="0"/>
          </a:p>
          <a:p>
            <a:pPr eaLnBrk="1" hangingPunct="1"/>
            <a:endParaRPr lang="en-US" dirty="0"/>
          </a:p>
        </p:txBody>
      </p:sp>
      <p:sp>
        <p:nvSpPr>
          <p:cNvPr id="7" name="Rectangle 6"/>
          <p:cNvSpPr/>
          <p:nvPr/>
        </p:nvSpPr>
        <p:spPr>
          <a:xfrm>
            <a:off x="0" y="2133600"/>
            <a:ext cx="9144000" cy="2185214"/>
          </a:xfrm>
          <a:prstGeom prst="rect">
            <a:avLst/>
          </a:prstGeom>
        </p:spPr>
        <p:txBody>
          <a:bodyPr wrap="square">
            <a:spAutoFit/>
          </a:bodyPr>
          <a:lstStyle/>
          <a:p>
            <a:pPr algn="ctr">
              <a:buNone/>
            </a:pPr>
            <a:r>
              <a:rPr lang="en-US" sz="3200" dirty="0" smtClean="0"/>
              <a:t>The General Sherman Tree</a:t>
            </a:r>
          </a:p>
          <a:p>
            <a:pPr>
              <a:buNone/>
            </a:pPr>
            <a:r>
              <a:rPr lang="en-US" sz="3200" dirty="0" smtClean="0"/>
              <a:t>	</a:t>
            </a:r>
            <a:r>
              <a:rPr lang="en-US" dirty="0" smtClean="0"/>
              <a:t>The General Sherman tree is the biggest tree in the world. It is 275 feet tall or 84 meters  high. It is as tall as 26-story </a:t>
            </a:r>
            <a:r>
              <a:rPr lang="en-US" dirty="0" smtClean="0"/>
              <a:t>building</a:t>
            </a:r>
            <a:r>
              <a:rPr lang="en-US" dirty="0" smtClean="0"/>
              <a:t>.</a:t>
            </a:r>
            <a:endParaRPr lang="en-US" dirty="0" smtClean="0"/>
          </a:p>
          <a:p>
            <a:pPr>
              <a:buNone/>
            </a:pPr>
            <a:endParaRPr lang="en-US" dirty="0" smtClean="0"/>
          </a:p>
          <a:p>
            <a:pPr>
              <a:buNone/>
            </a:pPr>
            <a:r>
              <a:rPr lang="en-US" dirty="0" smtClean="0"/>
              <a:t>	The scientists guess that the tree is between 1800 or 2700 years old. It is in California in Redwood National Park.	</a:t>
            </a:r>
            <a:endParaRPr lang="en-US" dirty="0"/>
          </a:p>
        </p:txBody>
      </p:sp>
      <p:pic>
        <p:nvPicPr>
          <p:cNvPr id="8" name="Picture 7"/>
          <p:cNvPicPr>
            <a:picLocks noChangeAspect="1"/>
          </p:cNvPicPr>
          <p:nvPr/>
        </p:nvPicPr>
        <p:blipFill>
          <a:blip r:embed="rId2"/>
          <a:stretch>
            <a:fillRect/>
          </a:stretch>
        </p:blipFill>
        <p:spPr>
          <a:xfrm>
            <a:off x="6934200" y="4114800"/>
            <a:ext cx="1977189" cy="2590800"/>
          </a:xfrm>
          <a:prstGeom prst="rect">
            <a:avLst/>
          </a:prstGeom>
        </p:spPr>
      </p:pic>
      <p:pic>
        <p:nvPicPr>
          <p:cNvPr id="10" name="Picture 9"/>
          <p:cNvPicPr>
            <a:picLocks noChangeAspect="1"/>
          </p:cNvPicPr>
          <p:nvPr/>
        </p:nvPicPr>
        <p:blipFill>
          <a:blip r:embed="rId3"/>
          <a:stretch>
            <a:fillRect/>
          </a:stretch>
        </p:blipFill>
        <p:spPr>
          <a:xfrm>
            <a:off x="4572000" y="4063812"/>
            <a:ext cx="1981201" cy="2641787"/>
          </a:xfrm>
          <a:prstGeom prst="rect">
            <a:avLst/>
          </a:prstGeom>
        </p:spPr>
      </p:pic>
    </p:spTree>
  </p:cSld>
  <p:clrMapOvr>
    <a:masterClrMapping/>
  </p:clrMapOvr>
  <p:transition spd="slow">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8229600" cy="1143000"/>
          </a:xfrm>
        </p:spPr>
        <p:txBody>
          <a:bodyPr/>
          <a:lstStyle/>
          <a:p>
            <a:r>
              <a:rPr lang="en-US" dirty="0" smtClean="0"/>
              <a:t> </a:t>
            </a:r>
            <a:endParaRPr lang="en-US" dirty="0"/>
          </a:p>
        </p:txBody>
      </p:sp>
      <p:sp>
        <p:nvSpPr>
          <p:cNvPr id="3" name="Content Placeholder 2"/>
          <p:cNvSpPr>
            <a:spLocks noGrp="1"/>
          </p:cNvSpPr>
          <p:nvPr>
            <p:ph idx="1"/>
          </p:nvPr>
        </p:nvSpPr>
        <p:spPr>
          <a:xfrm>
            <a:off x="457200" y="1371600"/>
            <a:ext cx="8686800" cy="4876800"/>
          </a:xfrm>
        </p:spPr>
        <p:txBody>
          <a:bodyPr/>
          <a:lstStyle/>
          <a:p>
            <a:pPr>
              <a:buNone/>
            </a:pPr>
            <a:endParaRPr lang="en-US" sz="1600" dirty="0" smtClean="0"/>
          </a:p>
          <a:p>
            <a:pPr>
              <a:buNone/>
            </a:pPr>
            <a:endParaRPr lang="en-US" sz="1600" dirty="0" smtClean="0"/>
          </a:p>
          <a:p>
            <a:pPr>
              <a:buNone/>
            </a:pPr>
            <a:endParaRPr lang="en-US" sz="1600" dirty="0" smtClean="0"/>
          </a:p>
          <a:p>
            <a:pPr>
              <a:buNone/>
            </a:pPr>
            <a:r>
              <a:rPr lang="en-US" sz="1600" dirty="0" smtClean="0"/>
              <a:t>                 </a:t>
            </a:r>
            <a:endParaRPr lang="en-US" sz="1600" dirty="0"/>
          </a:p>
        </p:txBody>
      </p:sp>
      <p:sp>
        <p:nvSpPr>
          <p:cNvPr id="4" name="TextBox 3"/>
          <p:cNvSpPr txBox="1"/>
          <p:nvPr/>
        </p:nvSpPr>
        <p:spPr>
          <a:xfrm>
            <a:off x="228600" y="838200"/>
            <a:ext cx="8458200" cy="707886"/>
          </a:xfrm>
          <a:prstGeom prst="rect">
            <a:avLst/>
          </a:prstGeom>
          <a:noFill/>
        </p:spPr>
        <p:txBody>
          <a:bodyPr wrap="square" rtlCol="0">
            <a:spAutoFit/>
          </a:bodyPr>
          <a:lstStyle/>
          <a:p>
            <a:r>
              <a:rPr lang="en-US" sz="4000" dirty="0" smtClean="0"/>
              <a:t>Interesting Facts About My Country</a:t>
            </a:r>
          </a:p>
        </p:txBody>
      </p:sp>
      <p:sp>
        <p:nvSpPr>
          <p:cNvPr id="7" name="TextBox 6"/>
          <p:cNvSpPr txBox="1"/>
          <p:nvPr/>
        </p:nvSpPr>
        <p:spPr>
          <a:xfrm>
            <a:off x="304800" y="1905000"/>
            <a:ext cx="7696200" cy="3139321"/>
          </a:xfrm>
          <a:prstGeom prst="rect">
            <a:avLst/>
          </a:prstGeom>
          <a:noFill/>
        </p:spPr>
        <p:txBody>
          <a:bodyPr wrap="square" rtlCol="0">
            <a:spAutoFit/>
          </a:bodyPr>
          <a:lstStyle/>
          <a:p>
            <a:pPr lvl="1">
              <a:buFont typeface="Arial"/>
              <a:buChar char="•"/>
            </a:pPr>
            <a:r>
              <a:rPr lang="en-US" dirty="0" smtClean="0"/>
              <a:t>		Aldrin and Neil Armstrong was the first men who went to the moon in July 1969. The astronauts are heroes to many Americans.</a:t>
            </a:r>
          </a:p>
          <a:p>
            <a:pPr lvl="1">
              <a:buFont typeface="Arial"/>
              <a:buChar char="•"/>
            </a:pPr>
            <a:endParaRPr lang="en-US" dirty="0" smtClean="0"/>
          </a:p>
          <a:p>
            <a:pPr lvl="1">
              <a:buFont typeface="Arial"/>
              <a:buChar char="•"/>
            </a:pPr>
            <a:endParaRPr lang="en-US" dirty="0" smtClean="0"/>
          </a:p>
          <a:p>
            <a:pPr lvl="1">
              <a:buFont typeface="Arial"/>
              <a:buChar char="•"/>
            </a:pPr>
            <a:endParaRPr lang="en-US" dirty="0" smtClean="0"/>
          </a:p>
          <a:p>
            <a:pPr lvl="1">
              <a:buFont typeface="Arial"/>
              <a:buChar char="•"/>
            </a:pPr>
            <a:endParaRPr lang="en-US" dirty="0" smtClean="0"/>
          </a:p>
          <a:p>
            <a:pPr lvl="1">
              <a:buFont typeface="Arial"/>
              <a:buChar char="•"/>
            </a:pPr>
            <a:endParaRPr lang="en-US" dirty="0" smtClean="0"/>
          </a:p>
          <a:p>
            <a:pPr lvl="1"/>
            <a:endParaRPr lang="en-US" dirty="0" smtClean="0"/>
          </a:p>
          <a:p>
            <a:pPr lvl="1">
              <a:buFont typeface="Arial"/>
              <a:buChar char="•"/>
            </a:pPr>
            <a:r>
              <a:rPr lang="en-US" dirty="0" smtClean="0"/>
              <a:t>		The American flag has 50 stars representing the 50 states.</a:t>
            </a:r>
          </a:p>
          <a:p>
            <a:pPr lvl="1">
              <a:buFont typeface="Arial"/>
              <a:buChar char="•"/>
            </a:pPr>
            <a:endParaRPr lang="en-US" dirty="0" smtClean="0"/>
          </a:p>
          <a:p>
            <a:pPr lvl="1"/>
            <a:r>
              <a:rPr lang="en-US" dirty="0" smtClean="0"/>
              <a:t>		</a:t>
            </a:r>
            <a:endParaRPr lang="en-US" dirty="0"/>
          </a:p>
        </p:txBody>
      </p:sp>
      <p:pic>
        <p:nvPicPr>
          <p:cNvPr id="6" name="Picture 5"/>
          <p:cNvPicPr>
            <a:picLocks noChangeAspect="1"/>
          </p:cNvPicPr>
          <p:nvPr/>
        </p:nvPicPr>
        <p:blipFill>
          <a:blip r:embed="rId2"/>
          <a:stretch>
            <a:fillRect/>
          </a:stretch>
        </p:blipFill>
        <p:spPr>
          <a:xfrm>
            <a:off x="3124200" y="2667000"/>
            <a:ext cx="2366010" cy="1371600"/>
          </a:xfrm>
          <a:prstGeom prst="rect">
            <a:avLst/>
          </a:prstGeom>
        </p:spPr>
      </p:pic>
      <p:pic>
        <p:nvPicPr>
          <p:cNvPr id="9" name="Picture 8"/>
          <p:cNvPicPr>
            <a:picLocks noChangeAspect="1"/>
          </p:cNvPicPr>
          <p:nvPr/>
        </p:nvPicPr>
        <p:blipFill>
          <a:blip r:embed="rId3"/>
          <a:stretch>
            <a:fillRect/>
          </a:stretch>
        </p:blipFill>
        <p:spPr>
          <a:xfrm>
            <a:off x="2813050" y="4601237"/>
            <a:ext cx="3282950" cy="1987946"/>
          </a:xfrm>
          <a:prstGeom prst="rect">
            <a:avLst/>
          </a:prstGeom>
        </p:spPr>
      </p:pic>
    </p:spTree>
  </p:cSld>
  <p:clrMapOvr>
    <a:masterClrMapping/>
  </p:clrMapOvr>
  <p:transition spd="slow">
    <p:wheel spokes="3"/>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Flow.thmx</Template>
  <TotalTime>318</TotalTime>
  <Words>585</Words>
  <Application>Microsoft Macintosh PowerPoint</Application>
  <PresentationFormat>On-screen Show (4:3)</PresentationFormat>
  <Paragraphs>64</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Flow</vt:lpstr>
      <vt:lpstr> </vt:lpstr>
      <vt:lpstr>Map of United States of America</vt:lpstr>
      <vt:lpstr>Currency and Language</vt:lpstr>
      <vt:lpstr>A Special Holiday In My Country</vt:lpstr>
      <vt:lpstr>Another Special Holiday In My Country</vt:lpstr>
      <vt:lpstr>A Special Place In My Country</vt:lpstr>
      <vt:lpstr>A 2nd Special Place In My Country</vt:lpstr>
      <vt:lpstr>A 3rd Special Place In My Country</vt:lpstr>
      <vt:lpstr>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Student</dc:creator>
  <cp:lastModifiedBy>Student</cp:lastModifiedBy>
  <cp:revision>14</cp:revision>
  <dcterms:created xsi:type="dcterms:W3CDTF">2010-12-07T06:45:18Z</dcterms:created>
  <dcterms:modified xsi:type="dcterms:W3CDTF">2010-12-07T07:48:44Z</dcterms:modified>
</cp:coreProperties>
</file>