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58" r:id="rId3"/>
    <p:sldId id="259" r:id="rId4"/>
    <p:sldId id="261" r:id="rId5"/>
    <p:sldId id="262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21A39737-54D3-4032-B9D3-629811AEAC24}" type="datetimeFigureOut">
              <a:rPr lang="es-ES" smtClean="0"/>
              <a:t>31/03/2011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C994-FF70-4D88-B8E6-31075EA9086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39737-54D3-4032-B9D3-629811AEAC24}" type="datetimeFigureOut">
              <a:rPr lang="es-ES" smtClean="0"/>
              <a:t>31/03/2011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C994-FF70-4D88-B8E6-31075EA9086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39737-54D3-4032-B9D3-629811AEAC24}" type="datetimeFigureOut">
              <a:rPr lang="es-ES" smtClean="0"/>
              <a:t>31/03/2011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C994-FF70-4D88-B8E6-31075EA9086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39737-54D3-4032-B9D3-629811AEAC24}" type="datetimeFigureOut">
              <a:rPr lang="es-ES" smtClean="0"/>
              <a:t>31/03/2011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C994-FF70-4D88-B8E6-31075EA90868}" type="slidenum">
              <a:rPr lang="es-ES" smtClean="0"/>
              <a:t>‹Nº›</a:t>
            </a:fld>
            <a:endParaRPr lang="es-E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39737-54D3-4032-B9D3-629811AEAC24}" type="datetimeFigureOut">
              <a:rPr lang="es-ES" smtClean="0"/>
              <a:t>31/03/2011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C994-FF70-4D88-B8E6-31075EA90868}" type="slidenum">
              <a:rPr lang="es-ES" smtClean="0"/>
              <a:t>‹Nº›</a:t>
            </a:fld>
            <a:endParaRPr lang="es-E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39737-54D3-4032-B9D3-629811AEAC24}" type="datetimeFigureOut">
              <a:rPr lang="es-ES" smtClean="0"/>
              <a:t>31/03/2011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C994-FF70-4D88-B8E6-31075EA90868}" type="slidenum">
              <a:rPr lang="es-ES" smtClean="0"/>
              <a:t>‹Nº›</a:t>
            </a:fld>
            <a:endParaRPr lang="es-E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39737-54D3-4032-B9D3-629811AEAC24}" type="datetimeFigureOut">
              <a:rPr lang="es-ES" smtClean="0"/>
              <a:t>31/03/2011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C994-FF70-4D88-B8E6-31075EA9086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39737-54D3-4032-B9D3-629811AEAC24}" type="datetimeFigureOut">
              <a:rPr lang="es-ES" smtClean="0"/>
              <a:t>31/03/2011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C994-FF70-4D88-B8E6-31075EA90868}" type="slidenum">
              <a:rPr lang="es-ES" smtClean="0"/>
              <a:t>‹Nº›</a:t>
            </a:fld>
            <a:endParaRPr lang="es-E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39737-54D3-4032-B9D3-629811AEAC24}" type="datetimeFigureOut">
              <a:rPr lang="es-ES" smtClean="0"/>
              <a:t>31/03/2011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C994-FF70-4D88-B8E6-31075EA9086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39737-54D3-4032-B9D3-629811AEAC24}" type="datetimeFigureOut">
              <a:rPr lang="es-ES" smtClean="0"/>
              <a:t>31/03/2011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C994-FF70-4D88-B8E6-31075EA90868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39737-54D3-4032-B9D3-629811AEAC24}" type="datetimeFigureOut">
              <a:rPr lang="es-ES" smtClean="0"/>
              <a:t>31/03/2011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C994-FF70-4D88-B8E6-31075EA9086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21A39737-54D3-4032-B9D3-629811AEAC24}" type="datetimeFigureOut">
              <a:rPr lang="es-ES" smtClean="0"/>
              <a:t>31/03/2011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71FCC994-FF70-4D88-B8E6-31075EA90868}" type="slidenum">
              <a:rPr lang="es-ES" smtClean="0"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17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indent="0">
              <a:buNone/>
            </a:pPr>
            <a:endParaRPr lang="es-ES" dirty="0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err="1" smtClean="0">
                <a:latin typeface="Edwardian Script ITC" pitchFamily="66" charset="0"/>
              </a:rPr>
              <a:t>skate</a:t>
            </a:r>
            <a:r>
              <a:rPr lang="ca-ES" dirty="0" smtClean="0">
                <a:latin typeface="Edwardian Script ITC" pitchFamily="66" charset="0"/>
              </a:rPr>
              <a:t> or die </a:t>
            </a:r>
            <a:endParaRPr lang="es-ES" dirty="0">
              <a:latin typeface="Edwardian Script ITC" pitchFamily="66" charset="0"/>
            </a:endParaRPr>
          </a:p>
        </p:txBody>
      </p:sp>
      <p:sp>
        <p:nvSpPr>
          <p:cNvPr id="19" name="18 Marcador de contenido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420888"/>
            <a:ext cx="3240360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420888"/>
            <a:ext cx="3168352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069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a-ES" sz="2000" dirty="0" smtClean="0">
                <a:latin typeface="Algerian" pitchFamily="82" charset="0"/>
              </a:rPr>
              <a:t>Hi Ha </a:t>
            </a:r>
            <a:r>
              <a:rPr lang="ca-ES" sz="2000" dirty="0" smtClean="0">
                <a:latin typeface="Algerian" pitchFamily="82" charset="0"/>
              </a:rPr>
              <a:t>molts tipus de </a:t>
            </a:r>
            <a:r>
              <a:rPr lang="ca-ES" sz="2000" dirty="0" err="1" smtClean="0">
                <a:latin typeface="Algerian" pitchFamily="82" charset="0"/>
              </a:rPr>
              <a:t>skaters</a:t>
            </a:r>
            <a:r>
              <a:rPr lang="ca-ES" sz="2000" dirty="0">
                <a:latin typeface="Algerian" pitchFamily="82" charset="0"/>
              </a:rPr>
              <a:t> </a:t>
            </a:r>
            <a:r>
              <a:rPr lang="ca-ES" sz="2000" dirty="0" err="1" smtClean="0">
                <a:latin typeface="Algerian" pitchFamily="82" charset="0"/>
              </a:rPr>
              <a:t>peró</a:t>
            </a:r>
            <a:r>
              <a:rPr lang="ca-ES" sz="2000" dirty="0" smtClean="0">
                <a:latin typeface="Algerian" pitchFamily="82" charset="0"/>
              </a:rPr>
              <a:t> no </a:t>
            </a:r>
            <a:r>
              <a:rPr lang="ca-ES" sz="2000" dirty="0" smtClean="0">
                <a:latin typeface="Algerian" pitchFamily="82" charset="0"/>
              </a:rPr>
              <a:t>som </a:t>
            </a:r>
            <a:r>
              <a:rPr lang="ca-ES" sz="2000" dirty="0" smtClean="0">
                <a:latin typeface="Algerian" pitchFamily="82" charset="0"/>
              </a:rPr>
              <a:t>tots iguals</a:t>
            </a:r>
            <a:endParaRPr lang="es-ES" sz="2000" dirty="0">
              <a:latin typeface="Algerian" pitchFamily="82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420888"/>
            <a:ext cx="3096344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9444" y="2441781"/>
            <a:ext cx="3172916" cy="3147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176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4365848"/>
          </a:xfrm>
        </p:spPr>
        <p:txBody>
          <a:bodyPr>
            <a:normAutofit fontScale="90000"/>
          </a:bodyPr>
          <a:lstStyle/>
          <a:p>
            <a:r>
              <a:rPr lang="ca-ES" dirty="0" smtClean="0"/>
              <a:t>mi vida </a:t>
            </a:r>
            <a:r>
              <a:rPr lang="ca-ES" dirty="0" err="1" smtClean="0"/>
              <a:t>giraba</a:t>
            </a:r>
            <a:r>
              <a:rPr lang="ca-ES" dirty="0" smtClean="0"/>
              <a:t> en no </a:t>
            </a:r>
            <a:r>
              <a:rPr lang="ca-ES" dirty="0" err="1" smtClean="0"/>
              <a:t>hacer</a:t>
            </a:r>
            <a:r>
              <a:rPr lang="ca-ES" dirty="0" smtClean="0"/>
              <a:t> nada, </a:t>
            </a:r>
            <a:r>
              <a:rPr lang="ca-ES" dirty="0" err="1" smtClean="0"/>
              <a:t>descubrí</a:t>
            </a:r>
            <a:r>
              <a:rPr lang="ca-ES" dirty="0" smtClean="0"/>
              <a:t> el </a:t>
            </a:r>
            <a:r>
              <a:rPr lang="ca-ES" dirty="0" err="1" smtClean="0"/>
              <a:t>skate</a:t>
            </a:r>
            <a:r>
              <a:rPr lang="ca-ES" dirty="0" smtClean="0"/>
              <a:t> y </a:t>
            </a:r>
            <a:r>
              <a:rPr lang="ca-ES" dirty="0" err="1" smtClean="0"/>
              <a:t>le</a:t>
            </a:r>
            <a:r>
              <a:rPr lang="ca-ES" dirty="0" smtClean="0"/>
              <a:t> </a:t>
            </a:r>
            <a:r>
              <a:rPr lang="ca-ES" dirty="0" err="1" smtClean="0"/>
              <a:t>dio</a:t>
            </a:r>
            <a:r>
              <a:rPr lang="ca-ES" dirty="0" smtClean="0"/>
              <a:t> el </a:t>
            </a:r>
            <a:r>
              <a:rPr lang="ca-ES" dirty="0" err="1" smtClean="0"/>
              <a:t>sentido</a:t>
            </a:r>
            <a:r>
              <a:rPr lang="ca-ES" dirty="0" smtClean="0"/>
              <a:t> que </a:t>
            </a:r>
            <a:r>
              <a:rPr lang="ca-ES" dirty="0" err="1" smtClean="0"/>
              <a:t>buscaba</a:t>
            </a:r>
            <a:r>
              <a:rPr lang="ca-ES" dirty="0" smtClean="0"/>
              <a:t>, no es por patinar sino </a:t>
            </a:r>
            <a:r>
              <a:rPr lang="ca-ES" dirty="0" err="1" smtClean="0"/>
              <a:t>aprender</a:t>
            </a:r>
            <a:r>
              <a:rPr lang="ca-ES" dirty="0" smtClean="0"/>
              <a:t> a volar, a </a:t>
            </a:r>
            <a:r>
              <a:rPr lang="ca-ES" dirty="0" err="1" smtClean="0"/>
              <a:t>hacer</a:t>
            </a:r>
            <a:r>
              <a:rPr lang="ca-ES" dirty="0" smtClean="0"/>
              <a:t> lo inimaginable </a:t>
            </a:r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69408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1484784"/>
            <a:ext cx="6400800" cy="4248472"/>
          </a:xfrm>
        </p:spPr>
        <p:txBody>
          <a:bodyPr>
            <a:normAutofit/>
          </a:bodyPr>
          <a:lstStyle/>
          <a:p>
            <a:r>
              <a:rPr lang="es-ES" dirty="0" err="1"/>
              <a:t>Skate</a:t>
            </a:r>
            <a:r>
              <a:rPr lang="es-ES" dirty="0"/>
              <a:t> es una forma de expresar al mundo que existes y que haces lo que a vos te gusta sin importar lo que los </a:t>
            </a:r>
            <a:r>
              <a:rPr lang="es-ES" dirty="0" err="1"/>
              <a:t>demas</a:t>
            </a:r>
            <a:r>
              <a:rPr lang="es-ES" dirty="0"/>
              <a:t> opinen</a:t>
            </a:r>
          </a:p>
        </p:txBody>
      </p:sp>
    </p:spTree>
    <p:extLst>
      <p:ext uri="{BB962C8B-B14F-4D97-AF65-F5344CB8AC3E}">
        <p14:creationId xmlns:p14="http://schemas.microsoft.com/office/powerpoint/2010/main" val="403672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a-ES" dirty="0" err="1" smtClean="0"/>
              <a:t>Nyjan</a:t>
            </a:r>
            <a:r>
              <a:rPr lang="ca-ES" dirty="0" smtClean="0"/>
              <a:t> </a:t>
            </a:r>
            <a:r>
              <a:rPr lang="ca-ES" dirty="0" err="1" smtClean="0"/>
              <a:t>huston</a:t>
            </a:r>
            <a:r>
              <a:rPr lang="ca-ES" dirty="0" smtClean="0"/>
              <a:t/>
            </a:r>
            <a:br>
              <a:rPr lang="ca-ES" dirty="0" smtClean="0"/>
            </a:br>
            <a:r>
              <a:rPr lang="ca-ES" dirty="0" smtClean="0"/>
              <a:t>edat: 10 anys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420888"/>
            <a:ext cx="6480720" cy="317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073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a-ES" dirty="0" smtClean="0"/>
              <a:t>Tony </a:t>
            </a:r>
            <a:r>
              <a:rPr lang="ca-ES" dirty="0" err="1" smtClean="0"/>
              <a:t>hawk</a:t>
            </a:r>
            <a:r>
              <a:rPr lang="ca-ES" dirty="0" smtClean="0"/>
              <a:t/>
            </a:r>
            <a:br>
              <a:rPr lang="ca-ES" dirty="0" smtClean="0"/>
            </a:br>
            <a:r>
              <a:rPr lang="ca-ES" dirty="0" err="1" smtClean="0"/>
              <a:t>profesional</a:t>
            </a:r>
            <a:r>
              <a:rPr lang="ca-ES" dirty="0" smtClean="0"/>
              <a:t> del </a:t>
            </a:r>
            <a:r>
              <a:rPr lang="ca-ES" dirty="0" err="1" smtClean="0"/>
              <a:t>skate</a:t>
            </a:r>
            <a:r>
              <a:rPr lang="ca-ES" dirty="0" smtClean="0"/>
              <a:t> </a:t>
            </a:r>
            <a:r>
              <a:rPr lang="ca-ES" dirty="0" err="1" smtClean="0"/>
              <a:t>desde</a:t>
            </a:r>
            <a:r>
              <a:rPr lang="ca-ES" dirty="0" smtClean="0"/>
              <a:t> 12</a:t>
            </a:r>
            <a:br>
              <a:rPr lang="ca-ES" dirty="0" smtClean="0"/>
            </a:br>
            <a:r>
              <a:rPr lang="ca-ES" dirty="0" smtClean="0"/>
              <a:t>:</a:t>
            </a:r>
            <a:r>
              <a:rPr lang="ca-ES" dirty="0" err="1" smtClean="0"/>
              <a:t>retirado</a:t>
            </a:r>
            <a:r>
              <a:rPr lang="ca-ES" dirty="0" smtClean="0"/>
              <a:t>:</a:t>
            </a:r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420888"/>
            <a:ext cx="3168352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420888"/>
            <a:ext cx="3168352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160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a-ES" dirty="0" err="1" smtClean="0"/>
              <a:t>Rodney</a:t>
            </a:r>
            <a:r>
              <a:rPr lang="ca-ES" dirty="0" smtClean="0"/>
              <a:t> mullen</a:t>
            </a:r>
            <a:br>
              <a:rPr lang="ca-ES" dirty="0" smtClean="0"/>
            </a:br>
            <a:r>
              <a:rPr lang="ca-ES" dirty="0" err="1" smtClean="0"/>
              <a:t>profesional</a:t>
            </a:r>
            <a:r>
              <a:rPr lang="ca-ES" dirty="0" smtClean="0"/>
              <a:t> del </a:t>
            </a:r>
            <a:r>
              <a:rPr lang="ca-ES" dirty="0" err="1" smtClean="0"/>
              <a:t>skate</a:t>
            </a:r>
            <a:r>
              <a:rPr lang="ca-ES" dirty="0" smtClean="0"/>
              <a:t> </a:t>
            </a:r>
            <a:r>
              <a:rPr lang="ca-ES" dirty="0" err="1" smtClean="0"/>
              <a:t>desde</a:t>
            </a:r>
            <a:r>
              <a:rPr lang="ca-ES" dirty="0" smtClean="0"/>
              <a:t> los 10 </a:t>
            </a:r>
            <a:r>
              <a:rPr lang="ca-ES" dirty="0" err="1" smtClean="0"/>
              <a:t>años</a:t>
            </a:r>
            <a:r>
              <a:rPr lang="ca-ES" dirty="0" smtClean="0"/>
              <a:t>.</a:t>
            </a:r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420888"/>
            <a:ext cx="3168352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391" y="2420888"/>
            <a:ext cx="3221969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783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FIN.....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00808"/>
            <a:ext cx="3384376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348880"/>
            <a:ext cx="2880320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905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lta costura">
  <a:themeElements>
    <a:clrScheme name="Alta costura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Etiqueta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lta costura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65</TotalTime>
  <Words>80</Words>
  <Application>Microsoft Office PowerPoint</Application>
  <PresentationFormat>Presentación en pantalla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Alta costura</vt:lpstr>
      <vt:lpstr>skate or die </vt:lpstr>
      <vt:lpstr>Hi Ha molts tipus de skaters peró no som tots iguals</vt:lpstr>
      <vt:lpstr>mi vida giraba en no hacer nada, descubrí el skate y le dio el sentido que buscaba, no es por patinar sino aprender a volar, a hacer lo inimaginable </vt:lpstr>
      <vt:lpstr>Skate es una forma de expresar al mundo que existes y que haces lo que a vos te gusta sin importar lo que los demas opinen</vt:lpstr>
      <vt:lpstr>Nyjan huston edat: 10 anys</vt:lpstr>
      <vt:lpstr>Tony hawk profesional del skate desde 12 :retirado:</vt:lpstr>
      <vt:lpstr>Rodney mullen profesional del skate desde los 10 años.</vt:lpstr>
      <vt:lpstr>FIN.....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super</dc:creator>
  <cp:lastModifiedBy>super</cp:lastModifiedBy>
  <cp:revision>7</cp:revision>
  <dcterms:created xsi:type="dcterms:W3CDTF">2011-03-17T14:18:31Z</dcterms:created>
  <dcterms:modified xsi:type="dcterms:W3CDTF">2011-03-31T13:43:18Z</dcterms:modified>
</cp:coreProperties>
</file>