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5" r:id="rId8"/>
    <p:sldId id="264" r:id="rId9"/>
    <p:sldId id="263" r:id="rId10"/>
    <p:sldId id="266" r:id="rId11"/>
    <p:sldId id="267" r:id="rId12"/>
    <p:sldId id="268" r:id="rId13"/>
    <p:sldId id="269" r:id="rId14"/>
    <p:sldId id="270" r:id="rId15"/>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FFCC"/>
    <a:srgbClr val="FF66CC"/>
    <a:srgbClr val="54C74B"/>
    <a:srgbClr val="F61C99"/>
    <a:srgbClr val="F79109"/>
    <a:srgbClr val="EC26B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3" autoAdjust="0"/>
    <p:restoredTop sz="94660"/>
  </p:normalViewPr>
  <p:slideViewPr>
    <p:cSldViewPr>
      <p:cViewPr>
        <p:scale>
          <a:sx n="45" d="100"/>
          <a:sy n="45" d="100"/>
        </p:scale>
        <p:origin x="-12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9"/>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F1F9B2F-BD7A-4D8A-B852-0D081B21E112}" type="datetimeFigureOut">
              <a:rPr lang="es-AR" smtClean="0"/>
              <a:t>04/11/2011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A42DA9DD-EE0F-48E9-8B49-783750E7449A}"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1F9B2F-BD7A-4D8A-B852-0D081B21E112}" type="datetimeFigureOut">
              <a:rPr lang="es-AR" smtClean="0"/>
              <a:t>04/11/2011</a:t>
            </a:fld>
            <a:endParaRPr lang="es-AR"/>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2DA9DD-EE0F-48E9-8B49-783750E7449A}"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youtu.be/58eFNxlLr5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D:\Mis%20Cosas\Mis%20v&#237;deos\Planning%20For%20Good%20Eating%20%20%20%20Cartoon.av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iframe%20width=%22420%22%20height=%22315%22%20src=%22http:/www.youtube.com/embed/yok8MQu6wFY%22%20frameborder=%220%22%20allowfullscreen%3e%3c/iframe" TargetMode="External"/><Relationship Id="rId2" Type="http://schemas.openxmlformats.org/officeDocument/2006/relationships/hyperlink" Target="http://youtu.be/yok8MQu6wF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file:///D:\Mis%20Cosas\Mis%20v&#237;deos\Nutrients%20and%20food%20pyramid%20%20%20%20.wm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04666"/>
            <a:ext cx="7772400" cy="1224135"/>
          </a:xfrm>
        </p:spPr>
        <p:txBody>
          <a:bodyPr/>
          <a:lstStyle/>
          <a:p>
            <a:r>
              <a:rPr lang="es-AR" b="1" u="sng" dirty="0" smtClean="0"/>
              <a:t>LESSON PLAN</a:t>
            </a:r>
            <a:endParaRPr lang="es-AR" b="1" u="sng" dirty="0"/>
          </a:p>
        </p:txBody>
      </p:sp>
      <p:sp>
        <p:nvSpPr>
          <p:cNvPr id="3" name="2 Subtítulo"/>
          <p:cNvSpPr>
            <a:spLocks noGrp="1"/>
          </p:cNvSpPr>
          <p:nvPr>
            <p:ph type="subTitle" idx="1"/>
          </p:nvPr>
        </p:nvSpPr>
        <p:spPr>
          <a:xfrm>
            <a:off x="611560" y="1628801"/>
            <a:ext cx="8064896" cy="4248472"/>
          </a:xfrm>
        </p:spPr>
        <p:txBody>
          <a:bodyPr>
            <a:normAutofit/>
          </a:bodyPr>
          <a:lstStyle/>
          <a:p>
            <a:pPr algn="l"/>
            <a:r>
              <a:rPr lang="es-AR" b="1" dirty="0" smtClean="0">
                <a:solidFill>
                  <a:srgbClr val="FF0000"/>
                </a:solidFill>
              </a:rPr>
              <a:t>            </a:t>
            </a:r>
            <a:r>
              <a:rPr lang="es-AR" b="1" u="sng" dirty="0" smtClean="0">
                <a:solidFill>
                  <a:srgbClr val="FF0000"/>
                </a:solidFill>
              </a:rPr>
              <a:t> WOULD YOU LIKE A SANDWICH?</a:t>
            </a:r>
          </a:p>
          <a:p>
            <a:pPr algn="l"/>
            <a:endParaRPr lang="es-AR" sz="2000" b="1" u="sng" dirty="0">
              <a:solidFill>
                <a:srgbClr val="FF0000"/>
              </a:solidFill>
            </a:endParaRPr>
          </a:p>
          <a:p>
            <a:pPr algn="l"/>
            <a:r>
              <a:rPr lang="es-AR" sz="2800" b="1" u="sng" dirty="0" smtClean="0">
                <a:solidFill>
                  <a:schemeClr val="tx1"/>
                </a:solidFill>
              </a:rPr>
              <a:t>AIM</a:t>
            </a:r>
            <a:r>
              <a:rPr lang="es-AR" sz="2800" b="1" dirty="0" smtClean="0">
                <a:solidFill>
                  <a:schemeClr val="tx1"/>
                </a:solidFill>
              </a:rPr>
              <a:t>:   </a:t>
            </a:r>
            <a:r>
              <a:rPr lang="es-AR" sz="2800" b="1" dirty="0" err="1" smtClean="0">
                <a:solidFill>
                  <a:schemeClr val="tx1"/>
                </a:solidFill>
              </a:rPr>
              <a:t>To</a:t>
            </a:r>
            <a:r>
              <a:rPr lang="es-AR" sz="2800" b="1" dirty="0" smtClean="0">
                <a:solidFill>
                  <a:schemeClr val="tx1"/>
                </a:solidFill>
              </a:rPr>
              <a:t> </a:t>
            </a:r>
            <a:r>
              <a:rPr lang="es-AR" sz="2800" b="1" dirty="0" err="1" smtClean="0">
                <a:solidFill>
                  <a:schemeClr val="tx1"/>
                </a:solidFill>
              </a:rPr>
              <a:t>raise</a:t>
            </a:r>
            <a:r>
              <a:rPr lang="es-AR" sz="2800" b="1" dirty="0" smtClean="0">
                <a:solidFill>
                  <a:schemeClr val="tx1"/>
                </a:solidFill>
              </a:rPr>
              <a:t> </a:t>
            </a:r>
            <a:r>
              <a:rPr lang="es-AR" sz="2800" b="1" dirty="0" err="1" smtClean="0">
                <a:solidFill>
                  <a:schemeClr val="tx1"/>
                </a:solidFill>
              </a:rPr>
              <a:t>awareness</a:t>
            </a:r>
            <a:r>
              <a:rPr lang="es-AR" sz="2800" b="1" dirty="0" smtClean="0">
                <a:solidFill>
                  <a:schemeClr val="tx1"/>
                </a:solidFill>
              </a:rPr>
              <a:t> of </a:t>
            </a:r>
            <a:r>
              <a:rPr lang="es-AR" sz="2800" b="1" dirty="0" err="1" smtClean="0">
                <a:solidFill>
                  <a:schemeClr val="tx1"/>
                </a:solidFill>
              </a:rPr>
              <a:t>the</a:t>
            </a:r>
            <a:r>
              <a:rPr lang="es-AR" sz="2800" b="1" dirty="0" smtClean="0">
                <a:solidFill>
                  <a:schemeClr val="tx1"/>
                </a:solidFill>
              </a:rPr>
              <a:t> </a:t>
            </a:r>
            <a:r>
              <a:rPr lang="es-AR" sz="2800" b="1" dirty="0" err="1" smtClean="0">
                <a:solidFill>
                  <a:schemeClr val="tx1"/>
                </a:solidFill>
              </a:rPr>
              <a:t>good</a:t>
            </a:r>
            <a:r>
              <a:rPr lang="es-AR" sz="2800" b="1" dirty="0" smtClean="0">
                <a:solidFill>
                  <a:schemeClr val="tx1"/>
                </a:solidFill>
              </a:rPr>
              <a:t> </a:t>
            </a:r>
            <a:r>
              <a:rPr lang="es-AR" sz="2800" b="1" dirty="0" err="1" smtClean="0">
                <a:solidFill>
                  <a:schemeClr val="tx1"/>
                </a:solidFill>
              </a:rPr>
              <a:t>habit</a:t>
            </a:r>
            <a:r>
              <a:rPr lang="es-AR" sz="2800" b="1" dirty="0" smtClean="0">
                <a:solidFill>
                  <a:schemeClr val="tx1"/>
                </a:solidFill>
              </a:rPr>
              <a:t> of </a:t>
            </a:r>
            <a:r>
              <a:rPr lang="es-AR" sz="2800" b="1" dirty="0" err="1" smtClean="0">
                <a:solidFill>
                  <a:schemeClr val="tx1"/>
                </a:solidFill>
              </a:rPr>
              <a:t>eating</a:t>
            </a:r>
            <a:r>
              <a:rPr lang="es-AR" sz="2800" b="1" dirty="0" smtClean="0">
                <a:solidFill>
                  <a:schemeClr val="tx1"/>
                </a:solidFill>
              </a:rPr>
              <a:t> </a:t>
            </a:r>
            <a:r>
              <a:rPr lang="es-AR" sz="2800" b="1" dirty="0" err="1" smtClean="0">
                <a:solidFill>
                  <a:schemeClr val="tx1"/>
                </a:solidFill>
              </a:rPr>
              <a:t>healthy</a:t>
            </a:r>
            <a:r>
              <a:rPr lang="es-AR" sz="2800" b="1" dirty="0" smtClean="0">
                <a:solidFill>
                  <a:schemeClr val="tx1"/>
                </a:solidFill>
              </a:rPr>
              <a:t> </a:t>
            </a:r>
            <a:r>
              <a:rPr lang="es-AR" sz="2800" b="1" dirty="0" err="1" smtClean="0">
                <a:solidFill>
                  <a:schemeClr val="tx1"/>
                </a:solidFill>
              </a:rPr>
              <a:t>food</a:t>
            </a:r>
            <a:r>
              <a:rPr lang="es-AR" sz="2800" b="1" dirty="0" smtClean="0">
                <a:solidFill>
                  <a:schemeClr val="tx1"/>
                </a:solidFill>
              </a:rPr>
              <a:t>.</a:t>
            </a:r>
          </a:p>
          <a:p>
            <a:pPr algn="l"/>
            <a:endParaRPr lang="es-AR" sz="2800" b="1" dirty="0">
              <a:solidFill>
                <a:schemeClr val="tx1"/>
              </a:solidFill>
            </a:endParaRPr>
          </a:p>
          <a:p>
            <a:pPr algn="l"/>
            <a:r>
              <a:rPr lang="es-AR" sz="2800" b="1" u="sng" dirty="0" smtClean="0">
                <a:solidFill>
                  <a:schemeClr val="tx1"/>
                </a:solidFill>
              </a:rPr>
              <a:t>TARGET:</a:t>
            </a:r>
            <a:r>
              <a:rPr lang="es-AR" sz="2800" b="1" dirty="0" smtClean="0">
                <a:solidFill>
                  <a:schemeClr val="tx1"/>
                </a:solidFill>
              </a:rPr>
              <a:t>  4th </a:t>
            </a:r>
            <a:r>
              <a:rPr lang="es-AR" sz="2800" b="1" dirty="0" err="1" smtClean="0">
                <a:solidFill>
                  <a:schemeClr val="tx1"/>
                </a:solidFill>
              </a:rPr>
              <a:t>year</a:t>
            </a:r>
            <a:r>
              <a:rPr lang="es-AR" sz="2800" b="1" dirty="0" smtClean="0">
                <a:solidFill>
                  <a:schemeClr val="tx1"/>
                </a:solidFill>
              </a:rPr>
              <a:t> E.S.S.  (</a:t>
            </a:r>
            <a:r>
              <a:rPr lang="es-AR" sz="2800" b="1" dirty="0" err="1" smtClean="0">
                <a:solidFill>
                  <a:schemeClr val="tx1"/>
                </a:solidFill>
              </a:rPr>
              <a:t>Night</a:t>
            </a:r>
            <a:r>
              <a:rPr lang="es-AR" sz="2800" b="1" dirty="0" smtClean="0">
                <a:solidFill>
                  <a:schemeClr val="tx1"/>
                </a:solidFill>
              </a:rPr>
              <a:t> </a:t>
            </a:r>
            <a:r>
              <a:rPr lang="es-AR" sz="2800" b="1" dirty="0" err="1" smtClean="0">
                <a:solidFill>
                  <a:schemeClr val="tx1"/>
                </a:solidFill>
              </a:rPr>
              <a:t>Shift</a:t>
            </a:r>
            <a:r>
              <a:rPr lang="es-AR" sz="2800" b="1" dirty="0" smtClean="0">
                <a:solidFill>
                  <a:schemeClr val="tx1"/>
                </a:solidFill>
              </a:rPr>
              <a:t>)</a:t>
            </a:r>
          </a:p>
          <a:p>
            <a:pPr algn="l"/>
            <a:endParaRPr lang="es-AR" sz="2800" b="1" u="sng" dirty="0">
              <a:solidFill>
                <a:schemeClr val="tx1"/>
              </a:solidFill>
            </a:endParaRPr>
          </a:p>
          <a:p>
            <a:pPr algn="l"/>
            <a:r>
              <a:rPr lang="es-AR" sz="2800" b="1" u="sng" dirty="0" smtClean="0">
                <a:solidFill>
                  <a:schemeClr val="tx1"/>
                </a:solidFill>
              </a:rPr>
              <a:t>TIME:</a:t>
            </a:r>
            <a:r>
              <a:rPr lang="es-AR" sz="2800" b="1" dirty="0" smtClean="0">
                <a:solidFill>
                  <a:schemeClr val="tx1"/>
                </a:solidFill>
              </a:rPr>
              <a:t>  </a:t>
            </a:r>
            <a:r>
              <a:rPr lang="es-AR" sz="2800" b="1" dirty="0" err="1" smtClean="0">
                <a:solidFill>
                  <a:schemeClr val="tx1"/>
                </a:solidFill>
              </a:rPr>
              <a:t>From</a:t>
            </a:r>
            <a:r>
              <a:rPr lang="es-AR" sz="2800" b="1" dirty="0" smtClean="0">
                <a:solidFill>
                  <a:schemeClr val="tx1"/>
                </a:solidFill>
              </a:rPr>
              <a:t> 2  </a:t>
            </a:r>
            <a:r>
              <a:rPr lang="es-AR" sz="2800" b="1" dirty="0" err="1" smtClean="0">
                <a:solidFill>
                  <a:schemeClr val="tx1"/>
                </a:solidFill>
              </a:rPr>
              <a:t>to</a:t>
            </a:r>
            <a:r>
              <a:rPr lang="es-AR" sz="2800" b="1" dirty="0" smtClean="0">
                <a:solidFill>
                  <a:schemeClr val="tx1"/>
                </a:solidFill>
              </a:rPr>
              <a:t> 4 </a:t>
            </a:r>
            <a:r>
              <a:rPr lang="es-AR" sz="2800" b="1" dirty="0" err="1" smtClean="0">
                <a:solidFill>
                  <a:schemeClr val="tx1"/>
                </a:solidFill>
              </a:rPr>
              <a:t>periods</a:t>
            </a:r>
            <a:endParaRPr lang="es-AR" sz="2800" b="1" u="sng"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178698"/>
          </a:xfrm>
          <a:solidFill>
            <a:srgbClr val="FFFFCC"/>
          </a:solidFill>
        </p:spPr>
        <p:txBody>
          <a:bodyPr>
            <a:noAutofit/>
          </a:bodyPr>
          <a:lstStyle/>
          <a:p>
            <a:pPr marL="514350" indent="-514350" algn="l"/>
            <a:r>
              <a:rPr lang="es-AR" sz="2400" b="1" dirty="0" smtClean="0">
                <a:solidFill>
                  <a:srgbClr val="00B050"/>
                </a:solidFill>
              </a:rPr>
              <a:t>        1).- </a:t>
            </a:r>
            <a:r>
              <a:rPr lang="es-AR" sz="2400" b="1" dirty="0" err="1" smtClean="0">
                <a:solidFill>
                  <a:srgbClr val="00B050"/>
                </a:solidFill>
              </a:rPr>
              <a:t>You</a:t>
            </a:r>
            <a:r>
              <a:rPr lang="es-AR" sz="2400" b="1" dirty="0" smtClean="0">
                <a:solidFill>
                  <a:srgbClr val="00B050"/>
                </a:solidFill>
              </a:rPr>
              <a:t> </a:t>
            </a:r>
            <a:r>
              <a:rPr lang="es-AR" sz="2400" b="1" dirty="0" err="1" smtClean="0">
                <a:solidFill>
                  <a:srgbClr val="00B050"/>
                </a:solidFill>
              </a:rPr>
              <a:t>really</a:t>
            </a:r>
            <a:r>
              <a:rPr lang="es-AR" sz="2400" b="1" dirty="0" smtClean="0">
                <a:solidFill>
                  <a:srgbClr val="00B050"/>
                </a:solidFill>
              </a:rPr>
              <a:t> </a:t>
            </a:r>
            <a:r>
              <a:rPr lang="es-AR" sz="2400" b="1" dirty="0" err="1" smtClean="0">
                <a:solidFill>
                  <a:srgbClr val="00B050"/>
                </a:solidFill>
              </a:rPr>
              <a:t>have</a:t>
            </a:r>
            <a:r>
              <a:rPr lang="es-AR" sz="2400" b="1" dirty="0" smtClean="0">
                <a:solidFill>
                  <a:srgbClr val="00B050"/>
                </a:solidFill>
              </a:rPr>
              <a:t> </a:t>
            </a:r>
            <a:r>
              <a:rPr lang="es-AR" sz="2400" b="1" dirty="0" err="1" smtClean="0">
                <a:solidFill>
                  <a:srgbClr val="00B050"/>
                </a:solidFill>
              </a:rPr>
              <a:t>to</a:t>
            </a:r>
            <a:r>
              <a:rPr lang="es-AR" sz="2400" b="1" dirty="0" smtClean="0">
                <a:solidFill>
                  <a:srgbClr val="00B050"/>
                </a:solidFill>
              </a:rPr>
              <a:t> control </a:t>
            </a:r>
            <a:r>
              <a:rPr lang="es-AR" sz="2400" b="1" dirty="0" err="1" smtClean="0">
                <a:solidFill>
                  <a:srgbClr val="00B050"/>
                </a:solidFill>
              </a:rPr>
              <a:t>your</a:t>
            </a:r>
            <a:r>
              <a:rPr lang="es-AR" sz="2400" b="1" dirty="0" smtClean="0">
                <a:solidFill>
                  <a:srgbClr val="00B050"/>
                </a:solidFill>
              </a:rPr>
              <a:t>……………………………</a:t>
            </a:r>
            <a:br>
              <a:rPr lang="es-AR" sz="2400" b="1" dirty="0" smtClean="0">
                <a:solidFill>
                  <a:srgbClr val="00B050"/>
                </a:solidFill>
              </a:rPr>
            </a:br>
            <a:r>
              <a:rPr lang="es-AR" sz="2400" b="1" dirty="0" smtClean="0">
                <a:solidFill>
                  <a:srgbClr val="00B050"/>
                </a:solidFill>
              </a:rPr>
              <a:t>2).-</a:t>
            </a:r>
            <a:r>
              <a:rPr lang="es-AR" sz="2400" b="1" dirty="0" err="1" smtClean="0">
                <a:solidFill>
                  <a:srgbClr val="00B050"/>
                </a:solidFill>
              </a:rPr>
              <a:t>What</a:t>
            </a:r>
            <a:r>
              <a:rPr lang="es-AR" sz="2400" b="1" dirty="0" smtClean="0">
                <a:solidFill>
                  <a:srgbClr val="00B050"/>
                </a:solidFill>
              </a:rPr>
              <a:t> </a:t>
            </a:r>
            <a:r>
              <a:rPr lang="es-AR" sz="2400" b="1" dirty="0" err="1" smtClean="0">
                <a:solidFill>
                  <a:srgbClr val="00B050"/>
                </a:solidFill>
              </a:rPr>
              <a:t>kind</a:t>
            </a:r>
            <a:r>
              <a:rPr lang="es-AR" sz="2400" b="1" dirty="0" smtClean="0">
                <a:solidFill>
                  <a:srgbClr val="00B050"/>
                </a:solidFill>
              </a:rPr>
              <a:t> of </a:t>
            </a:r>
            <a:r>
              <a:rPr lang="es-AR" sz="2400" b="1" dirty="0" err="1" smtClean="0">
                <a:solidFill>
                  <a:srgbClr val="00B050"/>
                </a:solidFill>
              </a:rPr>
              <a:t>food</a:t>
            </a:r>
            <a:r>
              <a:rPr lang="es-AR" sz="2400" b="1" dirty="0" smtClean="0">
                <a:solidFill>
                  <a:srgbClr val="00B050"/>
                </a:solidFill>
              </a:rPr>
              <a:t>  </a:t>
            </a:r>
            <a:r>
              <a:rPr lang="es-AR" sz="2400" b="1" dirty="0" err="1" smtClean="0">
                <a:solidFill>
                  <a:srgbClr val="00B050"/>
                </a:solidFill>
              </a:rPr>
              <a:t>is</a:t>
            </a:r>
            <a:r>
              <a:rPr lang="es-AR" sz="2400" b="1" dirty="0" smtClean="0">
                <a:solidFill>
                  <a:srgbClr val="00B050"/>
                </a:solidFill>
              </a:rPr>
              <a:t> …………………</a:t>
            </a:r>
            <a:r>
              <a:rPr lang="es-AR" sz="2400" b="1" dirty="0" err="1" smtClean="0">
                <a:solidFill>
                  <a:srgbClr val="00B050"/>
                </a:solidFill>
              </a:rPr>
              <a:t>for</a:t>
            </a:r>
            <a:r>
              <a:rPr lang="es-AR" sz="2400" b="1" dirty="0" smtClean="0">
                <a:solidFill>
                  <a:srgbClr val="00B050"/>
                </a:solidFill>
              </a:rPr>
              <a:t> </a:t>
            </a:r>
            <a:r>
              <a:rPr lang="es-AR" sz="2400" b="1" dirty="0" err="1" smtClean="0">
                <a:solidFill>
                  <a:srgbClr val="00B050"/>
                </a:solidFill>
              </a:rPr>
              <a:t>you</a:t>
            </a:r>
            <a:r>
              <a:rPr lang="es-AR" sz="2400" b="1" dirty="0" smtClean="0">
                <a:solidFill>
                  <a:srgbClr val="00B050"/>
                </a:solidFill>
              </a:rPr>
              <a:t> </a:t>
            </a:r>
            <a:r>
              <a:rPr lang="es-AR" sz="2400" b="1" dirty="0" err="1" smtClean="0">
                <a:solidFill>
                  <a:srgbClr val="00B050"/>
                </a:solidFill>
              </a:rPr>
              <a:t>to</a:t>
            </a:r>
            <a:r>
              <a:rPr lang="es-AR" sz="2400" b="1" dirty="0" smtClean="0">
                <a:solidFill>
                  <a:srgbClr val="00B050"/>
                </a:solidFill>
              </a:rPr>
              <a:t> </a:t>
            </a:r>
            <a:r>
              <a:rPr lang="es-AR" sz="2400" b="1" dirty="0" err="1" smtClean="0">
                <a:solidFill>
                  <a:srgbClr val="00B050"/>
                </a:solidFill>
              </a:rPr>
              <a:t>eat</a:t>
            </a:r>
            <a:r>
              <a:rPr lang="es-AR" sz="2400" b="1" dirty="0" smtClean="0">
                <a:solidFill>
                  <a:srgbClr val="00B050"/>
                </a:solidFill>
              </a:rPr>
              <a:t>?</a:t>
            </a:r>
            <a:br>
              <a:rPr lang="es-AR" sz="2400" b="1" dirty="0" smtClean="0">
                <a:solidFill>
                  <a:srgbClr val="00B050"/>
                </a:solidFill>
              </a:rPr>
            </a:br>
            <a:r>
              <a:rPr lang="es-AR" sz="2400" b="1" dirty="0" smtClean="0">
                <a:solidFill>
                  <a:srgbClr val="00B050"/>
                </a:solidFill>
              </a:rPr>
              <a:t>3).-</a:t>
            </a:r>
            <a:r>
              <a:rPr lang="es-AR" sz="2400" b="1" dirty="0" err="1" smtClean="0">
                <a:solidFill>
                  <a:srgbClr val="00B050"/>
                </a:solidFill>
              </a:rPr>
              <a:t>The</a:t>
            </a:r>
            <a:r>
              <a:rPr lang="es-AR" sz="2400" b="1" dirty="0" smtClean="0">
                <a:solidFill>
                  <a:srgbClr val="00B050"/>
                </a:solidFill>
              </a:rPr>
              <a:t> </a:t>
            </a:r>
            <a:r>
              <a:rPr lang="es-AR" sz="2400" b="1" dirty="0" err="1" smtClean="0">
                <a:solidFill>
                  <a:srgbClr val="00B050"/>
                </a:solidFill>
              </a:rPr>
              <a:t>human</a:t>
            </a:r>
            <a:r>
              <a:rPr lang="es-AR" sz="2400" b="1" dirty="0" smtClean="0">
                <a:solidFill>
                  <a:srgbClr val="00B050"/>
                </a:solidFill>
              </a:rPr>
              <a:t> </a:t>
            </a:r>
            <a:r>
              <a:rPr lang="es-AR" sz="2400" b="1" dirty="0" err="1" smtClean="0">
                <a:solidFill>
                  <a:srgbClr val="00B050"/>
                </a:solidFill>
              </a:rPr>
              <a:t>body</a:t>
            </a:r>
            <a:r>
              <a:rPr lang="es-AR" sz="2400" b="1" dirty="0" smtClean="0">
                <a:solidFill>
                  <a:srgbClr val="00B050"/>
                </a:solidFill>
              </a:rPr>
              <a:t> </a:t>
            </a:r>
            <a:r>
              <a:rPr lang="es-AR" sz="2400" b="1" dirty="0" err="1" smtClean="0">
                <a:solidFill>
                  <a:srgbClr val="00B050"/>
                </a:solidFill>
              </a:rPr>
              <a:t>needs</a:t>
            </a:r>
            <a:r>
              <a:rPr lang="es-AR" sz="2400" b="1" dirty="0" smtClean="0">
                <a:solidFill>
                  <a:srgbClr val="00B050"/>
                </a:solidFill>
              </a:rPr>
              <a:t>………………</a:t>
            </a:r>
            <a:r>
              <a:rPr lang="es-AR" sz="2400" b="1" dirty="0" err="1" smtClean="0">
                <a:solidFill>
                  <a:srgbClr val="00B050"/>
                </a:solidFill>
              </a:rPr>
              <a:t>to</a:t>
            </a:r>
            <a:r>
              <a:rPr lang="es-AR" sz="2400" b="1" dirty="0" smtClean="0">
                <a:solidFill>
                  <a:srgbClr val="00B050"/>
                </a:solidFill>
              </a:rPr>
              <a:t> </a:t>
            </a:r>
            <a:r>
              <a:rPr lang="es-AR" sz="2400" b="1" dirty="0" err="1" smtClean="0">
                <a:solidFill>
                  <a:srgbClr val="00B050"/>
                </a:solidFill>
              </a:rPr>
              <a:t>work</a:t>
            </a:r>
            <a:r>
              <a:rPr lang="es-AR" sz="2400" b="1" dirty="0" smtClean="0">
                <a:solidFill>
                  <a:srgbClr val="00B050"/>
                </a:solidFill>
              </a:rPr>
              <a:t>.</a:t>
            </a:r>
            <a:br>
              <a:rPr lang="es-AR" sz="2400" b="1" dirty="0" smtClean="0">
                <a:solidFill>
                  <a:srgbClr val="00B050"/>
                </a:solidFill>
              </a:rPr>
            </a:br>
            <a:r>
              <a:rPr lang="es-AR" sz="2400" b="1" dirty="0" smtClean="0">
                <a:solidFill>
                  <a:srgbClr val="00B050"/>
                </a:solidFill>
              </a:rPr>
              <a:t>4).-</a:t>
            </a:r>
            <a:r>
              <a:rPr lang="es-AR" sz="2400" b="1" dirty="0" err="1" smtClean="0">
                <a:solidFill>
                  <a:srgbClr val="00B050"/>
                </a:solidFill>
              </a:rPr>
              <a:t>Nutrients</a:t>
            </a:r>
            <a:r>
              <a:rPr lang="es-AR" sz="2400" b="1" dirty="0" smtClean="0">
                <a:solidFill>
                  <a:srgbClr val="00B050"/>
                </a:solidFill>
              </a:rPr>
              <a:t> </a:t>
            </a:r>
            <a:r>
              <a:rPr lang="es-AR" sz="2400" b="1" dirty="0" err="1" smtClean="0">
                <a:solidFill>
                  <a:srgbClr val="00B050"/>
                </a:solidFill>
              </a:rPr>
              <a:t>supply</a:t>
            </a:r>
            <a:r>
              <a:rPr lang="es-AR" sz="2400" b="1" dirty="0" smtClean="0">
                <a:solidFill>
                  <a:srgbClr val="00B050"/>
                </a:solidFill>
              </a:rPr>
              <a:t> </a:t>
            </a:r>
            <a:r>
              <a:rPr lang="es-AR" sz="2400" b="1" dirty="0" err="1" smtClean="0">
                <a:solidFill>
                  <a:srgbClr val="00B050"/>
                </a:solidFill>
              </a:rPr>
              <a:t>your</a:t>
            </a:r>
            <a:r>
              <a:rPr lang="es-AR" sz="2400" b="1" dirty="0" smtClean="0">
                <a:solidFill>
                  <a:srgbClr val="00B050"/>
                </a:solidFill>
              </a:rPr>
              <a:t> </a:t>
            </a:r>
            <a:r>
              <a:rPr lang="es-AR" sz="2400" b="1" dirty="0" err="1" smtClean="0">
                <a:solidFill>
                  <a:srgbClr val="00B050"/>
                </a:solidFill>
              </a:rPr>
              <a:t>body</a:t>
            </a:r>
            <a:r>
              <a:rPr lang="es-AR" sz="2400" b="1" dirty="0" smtClean="0">
                <a:solidFill>
                  <a:srgbClr val="00B050"/>
                </a:solidFill>
              </a:rPr>
              <a:t> </a:t>
            </a:r>
            <a:r>
              <a:rPr lang="es-AR" sz="2400" b="1" dirty="0" err="1" smtClean="0">
                <a:solidFill>
                  <a:srgbClr val="00B050"/>
                </a:solidFill>
              </a:rPr>
              <a:t>with</a:t>
            </a:r>
            <a:r>
              <a:rPr lang="es-AR" sz="2400" b="1" dirty="0" smtClean="0">
                <a:solidFill>
                  <a:srgbClr val="00B050"/>
                </a:solidFill>
              </a:rPr>
              <a:t>……………………</a:t>
            </a:r>
            <a:br>
              <a:rPr lang="es-AR" sz="2400" b="1" dirty="0" smtClean="0">
                <a:solidFill>
                  <a:srgbClr val="00B050"/>
                </a:solidFill>
              </a:rPr>
            </a:br>
            <a:r>
              <a:rPr lang="es-AR" sz="2400" b="1" dirty="0" smtClean="0">
                <a:solidFill>
                  <a:srgbClr val="00B050"/>
                </a:solidFill>
              </a:rPr>
              <a:t>5).-</a:t>
            </a:r>
            <a:r>
              <a:rPr lang="es-AR" sz="2400" b="1" dirty="0" err="1" smtClean="0">
                <a:solidFill>
                  <a:srgbClr val="00B050"/>
                </a:solidFill>
              </a:rPr>
              <a:t>These</a:t>
            </a:r>
            <a:r>
              <a:rPr lang="es-AR" sz="2400" b="1" dirty="0" smtClean="0">
                <a:solidFill>
                  <a:srgbClr val="00B050"/>
                </a:solidFill>
              </a:rPr>
              <a:t> </a:t>
            </a:r>
            <a:r>
              <a:rPr lang="es-AR" sz="2400" b="1" dirty="0" err="1" smtClean="0">
                <a:solidFill>
                  <a:srgbClr val="00B050"/>
                </a:solidFill>
              </a:rPr>
              <a:t>includes</a:t>
            </a:r>
            <a:r>
              <a:rPr lang="es-AR" sz="2400" b="1" dirty="0" smtClean="0">
                <a:solidFill>
                  <a:srgbClr val="00B050"/>
                </a:solidFill>
              </a:rPr>
              <a:t>……………… , …………………. ,and …………………</a:t>
            </a:r>
            <a:br>
              <a:rPr lang="es-AR" sz="2400" b="1" dirty="0" smtClean="0">
                <a:solidFill>
                  <a:srgbClr val="00B050"/>
                </a:solidFill>
              </a:rPr>
            </a:br>
            <a:r>
              <a:rPr lang="es-AR" sz="2400" b="1" dirty="0" smtClean="0">
                <a:solidFill>
                  <a:srgbClr val="00B050"/>
                </a:solidFill>
              </a:rPr>
              <a:t>6).-</a:t>
            </a:r>
            <a:r>
              <a:rPr lang="es-AR" sz="2400" b="1" dirty="0" err="1" smtClean="0">
                <a:solidFill>
                  <a:srgbClr val="00B050"/>
                </a:solidFill>
              </a:rPr>
              <a:t>When</a:t>
            </a:r>
            <a:r>
              <a:rPr lang="es-AR" sz="2400" b="1" dirty="0" smtClean="0">
                <a:solidFill>
                  <a:srgbClr val="00B050"/>
                </a:solidFill>
              </a:rPr>
              <a:t> </a:t>
            </a:r>
            <a:r>
              <a:rPr lang="es-AR" sz="2400" b="1" dirty="0" err="1" smtClean="0">
                <a:solidFill>
                  <a:srgbClr val="00B050"/>
                </a:solidFill>
              </a:rPr>
              <a:t>you</a:t>
            </a:r>
            <a:r>
              <a:rPr lang="es-AR" sz="2400" b="1" dirty="0" smtClean="0">
                <a:solidFill>
                  <a:srgbClr val="00B050"/>
                </a:solidFill>
              </a:rPr>
              <a:t> </a:t>
            </a:r>
            <a:r>
              <a:rPr lang="es-AR" sz="2400" b="1" dirty="0" err="1" smtClean="0">
                <a:solidFill>
                  <a:srgbClr val="00B050"/>
                </a:solidFill>
              </a:rPr>
              <a:t>exercise</a:t>
            </a:r>
            <a:r>
              <a:rPr lang="es-AR" sz="2400" b="1" dirty="0" smtClean="0">
                <a:solidFill>
                  <a:srgbClr val="00B050"/>
                </a:solidFill>
              </a:rPr>
              <a:t>, </a:t>
            </a:r>
            <a:r>
              <a:rPr lang="es-AR" sz="2400" b="1" dirty="0" err="1" smtClean="0">
                <a:solidFill>
                  <a:srgbClr val="00B050"/>
                </a:solidFill>
              </a:rPr>
              <a:t>you</a:t>
            </a:r>
            <a:r>
              <a:rPr lang="es-AR" sz="2400" b="1" dirty="0" smtClean="0">
                <a:solidFill>
                  <a:srgbClr val="00B050"/>
                </a:solidFill>
              </a:rPr>
              <a:t> </a:t>
            </a:r>
            <a:r>
              <a:rPr lang="es-AR" sz="2400" b="1" dirty="0" err="1" smtClean="0">
                <a:solidFill>
                  <a:srgbClr val="00B050"/>
                </a:solidFill>
              </a:rPr>
              <a:t>burn</a:t>
            </a:r>
            <a:r>
              <a:rPr lang="es-AR" sz="2400" b="1" dirty="0" smtClean="0">
                <a:solidFill>
                  <a:srgbClr val="00B050"/>
                </a:solidFill>
              </a:rPr>
              <a:t> </a:t>
            </a:r>
            <a:r>
              <a:rPr lang="es-AR" sz="2400" b="1" dirty="0" err="1" smtClean="0">
                <a:solidFill>
                  <a:srgbClr val="00B050"/>
                </a:solidFill>
              </a:rPr>
              <a:t>carbohydrates</a:t>
            </a:r>
            <a:r>
              <a:rPr lang="es-AR" sz="2400" b="1" dirty="0" smtClean="0">
                <a:solidFill>
                  <a:srgbClr val="00B050"/>
                </a:solidFill>
              </a:rPr>
              <a:t> </a:t>
            </a:r>
            <a:r>
              <a:rPr lang="es-AR" sz="2400" b="1" dirty="0" err="1" smtClean="0">
                <a:solidFill>
                  <a:srgbClr val="00B050"/>
                </a:solidFill>
              </a:rPr>
              <a:t>first</a:t>
            </a:r>
            <a:r>
              <a:rPr lang="es-AR" sz="2400" b="1" dirty="0" smtClean="0">
                <a:solidFill>
                  <a:srgbClr val="00B050"/>
                </a:solidFill>
              </a:rPr>
              <a:t> and </a:t>
            </a:r>
            <a:r>
              <a:rPr lang="es-AR" sz="2400" b="1" dirty="0" err="1" smtClean="0">
                <a:solidFill>
                  <a:srgbClr val="00B050"/>
                </a:solidFill>
              </a:rPr>
              <a:t>then</a:t>
            </a:r>
            <a:r>
              <a:rPr lang="es-AR" sz="2400" b="1" dirty="0" smtClean="0">
                <a:solidFill>
                  <a:srgbClr val="00B050"/>
                </a:solidFill>
              </a:rPr>
              <a:t> ……</a:t>
            </a:r>
            <a:br>
              <a:rPr lang="es-AR" sz="2400" b="1" dirty="0" smtClean="0">
                <a:solidFill>
                  <a:srgbClr val="00B050"/>
                </a:solidFill>
              </a:rPr>
            </a:br>
            <a:r>
              <a:rPr lang="es-AR" sz="2400" b="1" dirty="0" smtClean="0">
                <a:solidFill>
                  <a:srgbClr val="00B050"/>
                </a:solidFill>
              </a:rPr>
              <a:t>7).-………………</a:t>
            </a:r>
            <a:r>
              <a:rPr lang="es-AR" sz="2400" b="1" dirty="0" err="1" smtClean="0">
                <a:solidFill>
                  <a:srgbClr val="00B050"/>
                </a:solidFill>
              </a:rPr>
              <a:t>is</a:t>
            </a:r>
            <a:r>
              <a:rPr lang="es-AR" sz="2400" b="1" dirty="0" smtClean="0">
                <a:solidFill>
                  <a:srgbClr val="00B050"/>
                </a:solidFill>
              </a:rPr>
              <a:t> </a:t>
            </a:r>
            <a:r>
              <a:rPr lang="es-AR" sz="2400" b="1" dirty="0" err="1" smtClean="0">
                <a:solidFill>
                  <a:srgbClr val="00B050"/>
                </a:solidFill>
              </a:rPr>
              <a:t>used</a:t>
            </a:r>
            <a:r>
              <a:rPr lang="es-AR" sz="2400" b="1" dirty="0" smtClean="0">
                <a:solidFill>
                  <a:srgbClr val="00B050"/>
                </a:solidFill>
              </a:rPr>
              <a:t> </a:t>
            </a:r>
            <a:r>
              <a:rPr lang="es-AR" sz="2400" b="1" dirty="0" err="1" smtClean="0">
                <a:solidFill>
                  <a:srgbClr val="00B050"/>
                </a:solidFill>
              </a:rPr>
              <a:t>to</a:t>
            </a:r>
            <a:r>
              <a:rPr lang="es-AR" sz="2400" b="1" dirty="0" smtClean="0">
                <a:solidFill>
                  <a:srgbClr val="00B050"/>
                </a:solidFill>
              </a:rPr>
              <a:t> </a:t>
            </a:r>
            <a:r>
              <a:rPr lang="es-AR" sz="2400" b="1" dirty="0" err="1" smtClean="0">
                <a:solidFill>
                  <a:srgbClr val="00B050"/>
                </a:solidFill>
              </a:rPr>
              <a:t>build</a:t>
            </a:r>
            <a:r>
              <a:rPr lang="es-AR" sz="2400" b="1" dirty="0" smtClean="0">
                <a:solidFill>
                  <a:srgbClr val="00B050"/>
                </a:solidFill>
              </a:rPr>
              <a:t> new </a:t>
            </a:r>
            <a:r>
              <a:rPr lang="es-AR" sz="2400" b="1" dirty="0" err="1" smtClean="0">
                <a:solidFill>
                  <a:srgbClr val="00B050"/>
                </a:solidFill>
              </a:rPr>
              <a:t>parts</a:t>
            </a:r>
            <a:r>
              <a:rPr lang="es-AR" sz="2400" b="1" dirty="0" smtClean="0">
                <a:solidFill>
                  <a:srgbClr val="00B050"/>
                </a:solidFill>
              </a:rPr>
              <a:t> of </a:t>
            </a:r>
            <a:r>
              <a:rPr lang="es-AR" sz="2400" b="1" dirty="0" err="1" smtClean="0">
                <a:solidFill>
                  <a:srgbClr val="00B050"/>
                </a:solidFill>
              </a:rPr>
              <a:t>the</a:t>
            </a:r>
            <a:r>
              <a:rPr lang="es-AR" sz="2400" b="1" dirty="0" smtClean="0">
                <a:solidFill>
                  <a:srgbClr val="00B050"/>
                </a:solidFill>
              </a:rPr>
              <a:t> </a:t>
            </a:r>
            <a:r>
              <a:rPr lang="es-AR" sz="2400" b="1" dirty="0" err="1" smtClean="0">
                <a:solidFill>
                  <a:srgbClr val="00B050"/>
                </a:solidFill>
              </a:rPr>
              <a:t>body</a:t>
            </a:r>
            <a:r>
              <a:rPr lang="es-AR" sz="2400" b="1" dirty="0" smtClean="0">
                <a:solidFill>
                  <a:srgbClr val="00B050"/>
                </a:solidFill>
              </a:rPr>
              <a:t>.</a:t>
            </a:r>
            <a:br>
              <a:rPr lang="es-AR" sz="2400" b="1" dirty="0" smtClean="0">
                <a:solidFill>
                  <a:srgbClr val="00B050"/>
                </a:solidFill>
              </a:rPr>
            </a:br>
            <a:r>
              <a:rPr lang="es-AR" sz="2400" b="1" dirty="0" smtClean="0">
                <a:solidFill>
                  <a:srgbClr val="00B050"/>
                </a:solidFill>
              </a:rPr>
              <a:t>8).-………….</a:t>
            </a:r>
            <a:r>
              <a:rPr lang="es-AR" sz="2400" b="1" dirty="0" err="1" smtClean="0">
                <a:solidFill>
                  <a:srgbClr val="00B050"/>
                </a:solidFill>
              </a:rPr>
              <a:t>build</a:t>
            </a:r>
            <a:r>
              <a:rPr lang="es-AR" sz="2400" b="1" dirty="0" smtClean="0">
                <a:solidFill>
                  <a:srgbClr val="00B050"/>
                </a:solidFill>
              </a:rPr>
              <a:t> </a:t>
            </a:r>
            <a:r>
              <a:rPr lang="es-AR" sz="2400" b="1" dirty="0" err="1" smtClean="0">
                <a:solidFill>
                  <a:srgbClr val="00B050"/>
                </a:solidFill>
              </a:rPr>
              <a:t>strong</a:t>
            </a:r>
            <a:r>
              <a:rPr lang="es-AR" sz="2400" b="1" dirty="0" smtClean="0">
                <a:solidFill>
                  <a:srgbClr val="00B050"/>
                </a:solidFill>
              </a:rPr>
              <a:t> </a:t>
            </a:r>
            <a:r>
              <a:rPr lang="es-AR" sz="2400" b="1" dirty="0" err="1" smtClean="0">
                <a:solidFill>
                  <a:srgbClr val="00B050"/>
                </a:solidFill>
              </a:rPr>
              <a:t>bones</a:t>
            </a:r>
            <a:r>
              <a:rPr lang="es-AR" sz="2400" b="1" dirty="0" smtClean="0">
                <a:solidFill>
                  <a:srgbClr val="00B050"/>
                </a:solidFill>
              </a:rPr>
              <a:t> and …………. </a:t>
            </a:r>
            <a:r>
              <a:rPr lang="es-AR" sz="2400" b="1" dirty="0" err="1" smtClean="0">
                <a:solidFill>
                  <a:srgbClr val="00B050"/>
                </a:solidFill>
              </a:rPr>
              <a:t>Is</a:t>
            </a:r>
            <a:r>
              <a:rPr lang="es-AR" sz="2400" b="1" dirty="0" smtClean="0">
                <a:solidFill>
                  <a:srgbClr val="00B050"/>
                </a:solidFill>
              </a:rPr>
              <a:t> </a:t>
            </a:r>
            <a:r>
              <a:rPr lang="es-AR" sz="2400" b="1" dirty="0" err="1" smtClean="0">
                <a:solidFill>
                  <a:srgbClr val="00B050"/>
                </a:solidFill>
              </a:rPr>
              <a:t>good</a:t>
            </a:r>
            <a:r>
              <a:rPr lang="es-AR" sz="2400" b="1" dirty="0" smtClean="0">
                <a:solidFill>
                  <a:srgbClr val="00B050"/>
                </a:solidFill>
              </a:rPr>
              <a:t> </a:t>
            </a:r>
            <a:r>
              <a:rPr lang="es-AR" sz="2400" b="1" dirty="0" err="1" smtClean="0">
                <a:solidFill>
                  <a:srgbClr val="00B050"/>
                </a:solidFill>
              </a:rPr>
              <a:t>for</a:t>
            </a:r>
            <a:r>
              <a:rPr lang="es-AR" sz="2400" b="1" dirty="0" smtClean="0">
                <a:solidFill>
                  <a:srgbClr val="00B050"/>
                </a:solidFill>
              </a:rPr>
              <a:t> </a:t>
            </a:r>
            <a:r>
              <a:rPr lang="es-AR" sz="2400" b="1" dirty="0" err="1" smtClean="0">
                <a:solidFill>
                  <a:srgbClr val="00B050"/>
                </a:solidFill>
              </a:rPr>
              <a:t>your</a:t>
            </a:r>
            <a:r>
              <a:rPr lang="es-AR" sz="2400" b="1" dirty="0" smtClean="0">
                <a:solidFill>
                  <a:srgbClr val="00B050"/>
                </a:solidFill>
              </a:rPr>
              <a:t> </a:t>
            </a:r>
            <a:r>
              <a:rPr lang="es-AR" sz="2400" b="1" dirty="0" err="1" smtClean="0">
                <a:solidFill>
                  <a:srgbClr val="00B050"/>
                </a:solidFill>
              </a:rPr>
              <a:t>skin</a:t>
            </a:r>
            <a:r>
              <a:rPr lang="es-AR" sz="2400" b="1" dirty="0" smtClean="0">
                <a:solidFill>
                  <a:srgbClr val="00B050"/>
                </a:solidFill>
              </a:rPr>
              <a:t>.</a:t>
            </a:r>
            <a:br>
              <a:rPr lang="es-AR" sz="2400" b="1" dirty="0" smtClean="0">
                <a:solidFill>
                  <a:srgbClr val="00B050"/>
                </a:solidFill>
              </a:rPr>
            </a:br>
            <a:r>
              <a:rPr lang="es-AR" sz="2400" b="1" dirty="0" smtClean="0">
                <a:solidFill>
                  <a:srgbClr val="00B050"/>
                </a:solidFill>
              </a:rPr>
              <a:t>9).-…………….are a </a:t>
            </a:r>
            <a:r>
              <a:rPr lang="es-AR" sz="2400" b="1" dirty="0" err="1" smtClean="0">
                <a:solidFill>
                  <a:srgbClr val="00B050"/>
                </a:solidFill>
              </a:rPr>
              <a:t>good</a:t>
            </a:r>
            <a:r>
              <a:rPr lang="es-AR" sz="2400" b="1" dirty="0" smtClean="0">
                <a:solidFill>
                  <a:srgbClr val="00B050"/>
                </a:solidFill>
              </a:rPr>
              <a:t> </a:t>
            </a:r>
            <a:r>
              <a:rPr lang="es-AR" sz="2400" b="1" dirty="0" err="1" smtClean="0">
                <a:solidFill>
                  <a:srgbClr val="00B050"/>
                </a:solidFill>
              </a:rPr>
              <a:t>source</a:t>
            </a:r>
            <a:r>
              <a:rPr lang="es-AR" sz="2400" b="1" dirty="0" smtClean="0">
                <a:solidFill>
                  <a:srgbClr val="00B050"/>
                </a:solidFill>
              </a:rPr>
              <a:t> of </a:t>
            </a:r>
            <a:r>
              <a:rPr lang="es-AR" sz="2400" b="1" dirty="0" err="1" smtClean="0">
                <a:solidFill>
                  <a:srgbClr val="00B050"/>
                </a:solidFill>
              </a:rPr>
              <a:t>vitamins</a:t>
            </a:r>
            <a:r>
              <a:rPr lang="es-AR" sz="2400" b="1" dirty="0" smtClean="0">
                <a:solidFill>
                  <a:srgbClr val="00B050"/>
                </a:solidFill>
              </a:rPr>
              <a:t> and </a:t>
            </a:r>
            <a:r>
              <a:rPr lang="es-AR" sz="2400" b="1" dirty="0" err="1" smtClean="0">
                <a:solidFill>
                  <a:srgbClr val="00B050"/>
                </a:solidFill>
              </a:rPr>
              <a:t>minerals</a:t>
            </a:r>
            <a:r>
              <a:rPr lang="es-AR" sz="2400" b="1" dirty="0" smtClean="0">
                <a:solidFill>
                  <a:srgbClr val="00B050"/>
                </a:solidFill>
              </a:rPr>
              <a:t>.</a:t>
            </a:r>
            <a:r>
              <a:rPr lang="es-AR" sz="2400" b="1" dirty="0">
                <a:solidFill>
                  <a:srgbClr val="00B050"/>
                </a:solidFill>
              </a:rPr>
              <a:t/>
            </a:r>
            <a:br>
              <a:rPr lang="es-AR" sz="2400" b="1" dirty="0">
                <a:solidFill>
                  <a:srgbClr val="00B050"/>
                </a:solidFill>
              </a:rPr>
            </a:br>
            <a:r>
              <a:rPr lang="es-AR" sz="2400" b="1" dirty="0" smtClean="0">
                <a:solidFill>
                  <a:srgbClr val="00B050"/>
                </a:solidFill>
              </a:rPr>
              <a:t>1</a:t>
            </a:r>
            <a:r>
              <a:rPr lang="es-AR" sz="2400" b="1" dirty="0" smtClean="0">
                <a:solidFill>
                  <a:srgbClr val="00B050"/>
                </a:solidFill>
              </a:rPr>
              <a:t>0).-………………are </a:t>
            </a:r>
            <a:r>
              <a:rPr lang="es-AR" sz="2400" b="1" dirty="0" err="1" smtClean="0">
                <a:solidFill>
                  <a:srgbClr val="00B050"/>
                </a:solidFill>
              </a:rPr>
              <a:t>rich</a:t>
            </a:r>
            <a:r>
              <a:rPr lang="es-AR" sz="2400" b="1" dirty="0" smtClean="0">
                <a:solidFill>
                  <a:srgbClr val="00B050"/>
                </a:solidFill>
              </a:rPr>
              <a:t> in </a:t>
            </a:r>
            <a:r>
              <a:rPr lang="es-AR" sz="2400" b="1" dirty="0" err="1" smtClean="0">
                <a:solidFill>
                  <a:srgbClr val="00B050"/>
                </a:solidFill>
              </a:rPr>
              <a:t>vitamins</a:t>
            </a:r>
            <a:r>
              <a:rPr lang="es-AR" sz="2400" b="1" dirty="0" smtClean="0">
                <a:solidFill>
                  <a:srgbClr val="00B050"/>
                </a:solidFill>
              </a:rPr>
              <a:t> and </a:t>
            </a:r>
            <a:r>
              <a:rPr lang="es-AR" sz="2400" b="1" dirty="0" err="1" smtClean="0">
                <a:solidFill>
                  <a:srgbClr val="00B050"/>
                </a:solidFill>
              </a:rPr>
              <a:t>fibers</a:t>
            </a:r>
            <a:r>
              <a:rPr lang="es-AR" sz="2400" b="1" dirty="0" smtClean="0">
                <a:solidFill>
                  <a:srgbClr val="00B050"/>
                </a:solidFill>
              </a:rPr>
              <a:t>.</a:t>
            </a:r>
            <a:br>
              <a:rPr lang="es-AR" sz="2400" b="1" dirty="0" smtClean="0">
                <a:solidFill>
                  <a:srgbClr val="00B050"/>
                </a:solidFill>
              </a:rPr>
            </a:br>
            <a:endParaRPr lang="es-AR" sz="2400" dirty="0">
              <a:solidFill>
                <a:srgbClr val="00B05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52736"/>
            <a:ext cx="8229600" cy="4032448"/>
          </a:xfrm>
        </p:spPr>
        <p:txBody>
          <a:bodyPr>
            <a:normAutofit/>
          </a:bodyPr>
          <a:lstStyle/>
          <a:p>
            <a:pPr algn="l">
              <a:buFont typeface="Wingdings" pitchFamily="2" charset="2"/>
              <a:buChar char="v"/>
            </a:pPr>
            <a:r>
              <a:rPr lang="es-AR" sz="2600" b="1" u="sng" dirty="0" smtClean="0"/>
              <a:t>TASK 7 :  Final </a:t>
            </a:r>
            <a:r>
              <a:rPr lang="es-AR" sz="2600" b="1" u="sng" dirty="0" err="1" smtClean="0"/>
              <a:t>Task</a:t>
            </a:r>
            <a:r>
              <a:rPr lang="es-AR" sz="2600" b="1" u="sng" dirty="0" smtClean="0"/>
              <a:t/>
            </a:r>
            <a:br>
              <a:rPr lang="es-AR" sz="2600" b="1" u="sng" dirty="0" smtClean="0"/>
            </a:br>
            <a:r>
              <a:rPr lang="es-AR" sz="2600" b="1" u="sng" dirty="0" smtClean="0"/>
              <a:t/>
            </a:r>
            <a:br>
              <a:rPr lang="es-AR" sz="2600" b="1" u="sng" dirty="0" smtClean="0"/>
            </a:br>
            <a:r>
              <a:rPr lang="es-AR" sz="2600" b="1" dirty="0" err="1" smtClean="0"/>
              <a:t>Teacher</a:t>
            </a:r>
            <a:r>
              <a:rPr lang="es-AR" sz="2600" b="1" dirty="0" smtClean="0"/>
              <a:t> </a:t>
            </a:r>
            <a:r>
              <a:rPr lang="es-AR" sz="2600" b="1" dirty="0" err="1" smtClean="0"/>
              <a:t>asks</a:t>
            </a:r>
            <a:r>
              <a:rPr lang="es-AR" sz="2600" b="1" dirty="0" smtClean="0"/>
              <a:t> </a:t>
            </a:r>
            <a:r>
              <a:rPr lang="es-AR" sz="2600" b="1" dirty="0" err="1" smtClean="0"/>
              <a:t>the</a:t>
            </a:r>
            <a:r>
              <a:rPr lang="es-AR" sz="2600" b="1" dirty="0" smtClean="0"/>
              <a:t> </a:t>
            </a:r>
            <a:r>
              <a:rPr lang="es-AR" sz="2600" b="1" dirty="0" err="1" smtClean="0"/>
              <a:t>students</a:t>
            </a:r>
            <a:r>
              <a:rPr lang="es-AR" sz="2600" b="1" dirty="0" smtClean="0"/>
              <a:t> </a:t>
            </a:r>
            <a:r>
              <a:rPr lang="es-AR" sz="2600" b="1" dirty="0" err="1" smtClean="0"/>
              <a:t>to</a:t>
            </a:r>
            <a:r>
              <a:rPr lang="es-AR" sz="2600" b="1" dirty="0" smtClean="0"/>
              <a:t> </a:t>
            </a:r>
            <a:r>
              <a:rPr lang="es-AR" sz="2600" b="1" dirty="0" err="1" smtClean="0"/>
              <a:t>make</a:t>
            </a:r>
            <a:r>
              <a:rPr lang="es-AR" sz="2600" b="1" dirty="0" smtClean="0"/>
              <a:t> a </a:t>
            </a:r>
            <a:r>
              <a:rPr lang="es-AR" sz="2600" b="1" dirty="0" err="1" smtClean="0"/>
              <a:t>mindmap</a:t>
            </a:r>
            <a:r>
              <a:rPr lang="es-AR" sz="2600" b="1" dirty="0" smtClean="0"/>
              <a:t> </a:t>
            </a:r>
            <a:r>
              <a:rPr lang="es-AR" sz="2600" b="1" dirty="0" err="1" smtClean="0"/>
              <a:t>with</a:t>
            </a:r>
            <a:r>
              <a:rPr lang="es-AR" sz="2600" b="1" dirty="0" smtClean="0"/>
              <a:t> </a:t>
            </a:r>
            <a:r>
              <a:rPr lang="es-AR" sz="2600" b="1" dirty="0" err="1" smtClean="0"/>
              <a:t>all</a:t>
            </a:r>
            <a:r>
              <a:rPr lang="es-AR" sz="2600" b="1" dirty="0" smtClean="0"/>
              <a:t> </a:t>
            </a:r>
            <a:r>
              <a:rPr lang="es-AR" sz="2600" b="1" dirty="0" err="1" smtClean="0"/>
              <a:t>the</a:t>
            </a:r>
            <a:r>
              <a:rPr lang="es-AR" sz="2600" b="1" dirty="0" smtClean="0"/>
              <a:t> </a:t>
            </a:r>
            <a:r>
              <a:rPr lang="es-AR" sz="2600" b="1" dirty="0" err="1" smtClean="0"/>
              <a:t>information</a:t>
            </a:r>
            <a:r>
              <a:rPr lang="es-AR" sz="2600" b="1" dirty="0" smtClean="0"/>
              <a:t> </a:t>
            </a:r>
            <a:r>
              <a:rPr lang="es-AR" sz="2600" b="1" dirty="0" err="1" smtClean="0"/>
              <a:t>they</a:t>
            </a:r>
            <a:r>
              <a:rPr lang="es-AR" sz="2600" b="1" dirty="0" smtClean="0"/>
              <a:t> </a:t>
            </a:r>
            <a:r>
              <a:rPr lang="es-AR" sz="2600" b="1" dirty="0" err="1" smtClean="0"/>
              <a:t>have</a:t>
            </a:r>
            <a:r>
              <a:rPr lang="es-AR" sz="2600" b="1" dirty="0" smtClean="0"/>
              <a:t> </a:t>
            </a:r>
            <a:r>
              <a:rPr lang="es-AR" sz="2600" b="1" dirty="0" err="1" smtClean="0"/>
              <a:t>collected</a:t>
            </a:r>
            <a:r>
              <a:rPr lang="es-AR" sz="2600" b="1" dirty="0" smtClean="0"/>
              <a:t> in </a:t>
            </a:r>
            <a:r>
              <a:rPr lang="es-AR" sz="2600" b="1" dirty="0" err="1" smtClean="0"/>
              <a:t>the</a:t>
            </a:r>
            <a:r>
              <a:rPr lang="es-AR" sz="2600" b="1" dirty="0" smtClean="0"/>
              <a:t> </a:t>
            </a:r>
            <a:r>
              <a:rPr lang="es-AR" sz="2600" b="1" dirty="0" err="1" smtClean="0"/>
              <a:t>task</a:t>
            </a:r>
            <a:r>
              <a:rPr lang="es-AR" sz="2600" b="1" dirty="0" smtClean="0"/>
              <a:t> 5 (</a:t>
            </a:r>
            <a:r>
              <a:rPr lang="es-AR" sz="2600" b="1" dirty="0" err="1" smtClean="0"/>
              <a:t>vocabulary</a:t>
            </a:r>
            <a:r>
              <a:rPr lang="es-AR" sz="2600" b="1" dirty="0" smtClean="0"/>
              <a:t> </a:t>
            </a:r>
            <a:r>
              <a:rPr lang="es-AR" sz="2600" b="1" dirty="0" err="1" smtClean="0"/>
              <a:t>check</a:t>
            </a:r>
            <a:r>
              <a:rPr lang="es-AR" sz="2600" b="1" dirty="0" smtClean="0"/>
              <a:t>)</a:t>
            </a:r>
            <a:endParaRPr lang="es-AR" sz="2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75856" y="2996952"/>
            <a:ext cx="2304256" cy="9361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FOOD</a:t>
            </a:r>
            <a:endParaRPr lang="es-AR" sz="2800" b="1" dirty="0">
              <a:ln w="5715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4" name="3 Elipse"/>
          <p:cNvSpPr/>
          <p:nvPr/>
        </p:nvSpPr>
        <p:spPr>
          <a:xfrm>
            <a:off x="3131840" y="620688"/>
            <a:ext cx="2448272" cy="864096"/>
          </a:xfrm>
          <a:prstGeom prst="ellipse">
            <a:avLst/>
          </a:prstGeom>
          <a:solidFill>
            <a:srgbClr val="FFFF00"/>
          </a:solidFill>
          <a:ln w="28575"/>
        </p:spPr>
        <p:style>
          <a:lnRef idx="2">
            <a:schemeClr val="accent6"/>
          </a:lnRef>
          <a:fillRef idx="1">
            <a:schemeClr val="lt1"/>
          </a:fillRef>
          <a:effectRef idx="0">
            <a:schemeClr val="accent6"/>
          </a:effectRef>
          <a:fontRef idx="minor">
            <a:schemeClr val="dk1"/>
          </a:fontRef>
        </p:style>
        <p:txBody>
          <a:bodyPr rtlCol="0" anchor="ctr">
            <a:normAutofit/>
          </a:bodyPr>
          <a:lstStyle/>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VEGETABLES</a:t>
            </a:r>
            <a:endParaRPr lang="es-AR" dirty="0">
              <a:ln>
                <a:solidFill>
                  <a:sysClr val="windowText" lastClr="000000">
                    <a:alpha val="83000"/>
                  </a:sysClr>
                </a:solidFill>
              </a:ln>
              <a:solidFill>
                <a:schemeClr val="tx2">
                  <a:lumMod val="20000"/>
                  <a:lumOff val="80000"/>
                </a:schemeClr>
              </a:solidFill>
              <a:effectLst>
                <a:glow rad="228600">
                  <a:schemeClr val="accent2">
                    <a:satMod val="175000"/>
                    <a:alpha val="40000"/>
                  </a:schemeClr>
                </a:glow>
                <a:outerShdw blurRad="50800" dist="50800" dir="5400000" algn="ctr" rotWithShape="0">
                  <a:schemeClr val="tx2">
                    <a:lumMod val="20000"/>
                    <a:lumOff val="80000"/>
                  </a:schemeClr>
                </a:outerShdw>
              </a:effectLst>
            </a:endParaRPr>
          </a:p>
        </p:txBody>
      </p:sp>
      <p:sp>
        <p:nvSpPr>
          <p:cNvPr id="5" name="4 Elipse"/>
          <p:cNvSpPr/>
          <p:nvPr/>
        </p:nvSpPr>
        <p:spPr>
          <a:xfrm>
            <a:off x="6804248" y="2348880"/>
            <a:ext cx="1224136" cy="698376"/>
          </a:xfrm>
          <a:prstGeom prst="ellipse">
            <a:avLst/>
          </a:prstGeom>
          <a:solidFill>
            <a:srgbClr val="FFFF00"/>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FISH</a:t>
            </a:r>
            <a:endParaRPr lang="es-AR" dirty="0"/>
          </a:p>
        </p:txBody>
      </p:sp>
      <p:sp>
        <p:nvSpPr>
          <p:cNvPr id="6" name="5 Elipse"/>
          <p:cNvSpPr/>
          <p:nvPr/>
        </p:nvSpPr>
        <p:spPr>
          <a:xfrm>
            <a:off x="1043608" y="2132856"/>
            <a:ext cx="1872208"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DAIRY</a:t>
            </a:r>
            <a:endParaRPr lang="es-AR" dirty="0" smtClean="0"/>
          </a:p>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PRODUCTS</a:t>
            </a:r>
            <a:endParaRPr lang="es-AR" dirty="0"/>
          </a:p>
        </p:txBody>
      </p:sp>
      <p:sp>
        <p:nvSpPr>
          <p:cNvPr id="7" name="6 Elipse"/>
          <p:cNvSpPr/>
          <p:nvPr/>
        </p:nvSpPr>
        <p:spPr>
          <a:xfrm>
            <a:off x="3059832" y="5229200"/>
            <a:ext cx="2736304"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CARBOHYDRATES</a:t>
            </a:r>
            <a:endParaRPr lang="es-AR" dirty="0"/>
          </a:p>
        </p:txBody>
      </p:sp>
      <p:sp>
        <p:nvSpPr>
          <p:cNvPr id="8" name="7 Elipse"/>
          <p:cNvSpPr/>
          <p:nvPr/>
        </p:nvSpPr>
        <p:spPr>
          <a:xfrm>
            <a:off x="6732240" y="4077072"/>
            <a:ext cx="1224136" cy="783704"/>
          </a:xfrm>
          <a:prstGeom prst="ellipse">
            <a:avLst/>
          </a:prstGeom>
          <a:solidFill>
            <a:srgbClr val="FFFF00"/>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FRUIT</a:t>
            </a:r>
            <a:endParaRPr lang="es-AR" dirty="0"/>
          </a:p>
        </p:txBody>
      </p:sp>
      <p:sp>
        <p:nvSpPr>
          <p:cNvPr id="9" name="8 Elipse"/>
          <p:cNvSpPr/>
          <p:nvPr/>
        </p:nvSpPr>
        <p:spPr>
          <a:xfrm>
            <a:off x="1259632" y="4149080"/>
            <a:ext cx="1224136" cy="69837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MEAT</a:t>
            </a:r>
            <a:endParaRPr lang="es-AR"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11" name="10 Conector recto"/>
          <p:cNvCxnSpPr>
            <a:stCxn id="3" idx="0"/>
          </p:cNvCxnSpPr>
          <p:nvPr/>
        </p:nvCxnSpPr>
        <p:spPr>
          <a:xfrm rot="5400000" flipH="1" flipV="1">
            <a:off x="3707904" y="2276872"/>
            <a:ext cx="1440160" cy="0"/>
          </a:xfrm>
          <a:prstGeom prst="line">
            <a:avLst/>
          </a:prstGeom>
        </p:spPr>
        <p:style>
          <a:lnRef idx="3">
            <a:schemeClr val="dk1"/>
          </a:lnRef>
          <a:fillRef idx="0">
            <a:schemeClr val="dk1"/>
          </a:fillRef>
          <a:effectRef idx="2">
            <a:schemeClr val="dk1"/>
          </a:effectRef>
          <a:fontRef idx="minor">
            <a:schemeClr val="tx1"/>
          </a:fontRef>
        </p:style>
      </p:cxnSp>
      <p:cxnSp>
        <p:nvCxnSpPr>
          <p:cNvPr id="12" name="11 Conector recto"/>
          <p:cNvCxnSpPr>
            <a:endCxn id="3" idx="2"/>
          </p:cNvCxnSpPr>
          <p:nvPr/>
        </p:nvCxnSpPr>
        <p:spPr>
          <a:xfrm rot="5400000" flipH="1" flipV="1">
            <a:off x="3779912" y="4581128"/>
            <a:ext cx="1296144" cy="0"/>
          </a:xfrm>
          <a:prstGeom prst="line">
            <a:avLst/>
          </a:prstGeom>
        </p:spPr>
        <p:style>
          <a:lnRef idx="3">
            <a:schemeClr val="dk1"/>
          </a:lnRef>
          <a:fillRef idx="0">
            <a:schemeClr val="dk1"/>
          </a:fillRef>
          <a:effectRef idx="2">
            <a:schemeClr val="dk1"/>
          </a:effectRef>
          <a:fontRef idx="minor">
            <a:schemeClr val="tx1"/>
          </a:fontRef>
        </p:style>
      </p:cxnSp>
      <p:cxnSp>
        <p:nvCxnSpPr>
          <p:cNvPr id="16" name="15 Conector recto"/>
          <p:cNvCxnSpPr>
            <a:stCxn id="9" idx="6"/>
          </p:cNvCxnSpPr>
          <p:nvPr/>
        </p:nvCxnSpPr>
        <p:spPr>
          <a:xfrm flipV="1">
            <a:off x="2483768" y="3933056"/>
            <a:ext cx="792088" cy="565212"/>
          </a:xfrm>
          <a:prstGeom prst="line">
            <a:avLst/>
          </a:prstGeom>
        </p:spPr>
        <p:style>
          <a:lnRef idx="3">
            <a:schemeClr val="dk1"/>
          </a:lnRef>
          <a:fillRef idx="0">
            <a:schemeClr val="dk1"/>
          </a:fillRef>
          <a:effectRef idx="2">
            <a:schemeClr val="dk1"/>
          </a:effectRef>
          <a:fontRef idx="minor">
            <a:schemeClr val="tx1"/>
          </a:fontRef>
        </p:style>
      </p:cxnSp>
      <p:cxnSp>
        <p:nvCxnSpPr>
          <p:cNvPr id="17" name="16 Conector recto"/>
          <p:cNvCxnSpPr>
            <a:endCxn id="6" idx="6"/>
          </p:cNvCxnSpPr>
          <p:nvPr/>
        </p:nvCxnSpPr>
        <p:spPr>
          <a:xfrm rot="16200000" flipV="1">
            <a:off x="2861810" y="2654914"/>
            <a:ext cx="468052" cy="360040"/>
          </a:xfrm>
          <a:prstGeom prst="line">
            <a:avLst/>
          </a:prstGeom>
        </p:spPr>
        <p:style>
          <a:lnRef idx="3">
            <a:schemeClr val="dk1"/>
          </a:lnRef>
          <a:fillRef idx="0">
            <a:schemeClr val="dk1"/>
          </a:fillRef>
          <a:effectRef idx="2">
            <a:schemeClr val="dk1"/>
          </a:effectRef>
          <a:fontRef idx="minor">
            <a:schemeClr val="tx1"/>
          </a:fontRef>
        </p:style>
      </p:cxnSp>
      <p:cxnSp>
        <p:nvCxnSpPr>
          <p:cNvPr id="18" name="17 Conector recto"/>
          <p:cNvCxnSpPr>
            <a:stCxn id="8" idx="2"/>
          </p:cNvCxnSpPr>
          <p:nvPr/>
        </p:nvCxnSpPr>
        <p:spPr>
          <a:xfrm rot="10800000">
            <a:off x="5580112" y="3933056"/>
            <a:ext cx="1152128" cy="535868"/>
          </a:xfrm>
          <a:prstGeom prst="line">
            <a:avLst/>
          </a:prstGeom>
        </p:spPr>
        <p:style>
          <a:lnRef idx="3">
            <a:schemeClr val="dk1"/>
          </a:lnRef>
          <a:fillRef idx="0">
            <a:schemeClr val="dk1"/>
          </a:fillRef>
          <a:effectRef idx="2">
            <a:schemeClr val="dk1"/>
          </a:effectRef>
          <a:fontRef idx="minor">
            <a:schemeClr val="tx1"/>
          </a:fontRef>
        </p:style>
      </p:cxnSp>
      <p:cxnSp>
        <p:nvCxnSpPr>
          <p:cNvPr id="19" name="18 Conector recto"/>
          <p:cNvCxnSpPr>
            <a:endCxn id="5" idx="2"/>
          </p:cNvCxnSpPr>
          <p:nvPr/>
        </p:nvCxnSpPr>
        <p:spPr>
          <a:xfrm flipV="1">
            <a:off x="5652120" y="2698068"/>
            <a:ext cx="1152128" cy="370892"/>
          </a:xfrm>
          <a:prstGeom prst="line">
            <a:avLst/>
          </a:prstGeom>
        </p:spPr>
        <p:style>
          <a:lnRef idx="3">
            <a:schemeClr val="dk1"/>
          </a:lnRef>
          <a:fillRef idx="0">
            <a:schemeClr val="dk1"/>
          </a:fillRef>
          <a:effectRef idx="2">
            <a:schemeClr val="dk1"/>
          </a:effectRef>
          <a:fontRef idx="minor">
            <a:schemeClr val="tx1"/>
          </a:fontRef>
        </p:style>
      </p:cxnSp>
      <p:cxnSp>
        <p:nvCxnSpPr>
          <p:cNvPr id="36" name="35 Conector recto"/>
          <p:cNvCxnSpPr>
            <a:stCxn id="4" idx="6"/>
          </p:cNvCxnSpPr>
          <p:nvPr/>
        </p:nvCxnSpPr>
        <p:spPr>
          <a:xfrm>
            <a:off x="5580112" y="1052736"/>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37" name="36 Conector recto"/>
          <p:cNvCxnSpPr/>
          <p:nvPr/>
        </p:nvCxnSpPr>
        <p:spPr>
          <a:xfrm flipV="1">
            <a:off x="5220072" y="476672"/>
            <a:ext cx="504056" cy="216024"/>
          </a:xfrm>
          <a:prstGeom prst="line">
            <a:avLst/>
          </a:prstGeom>
        </p:spPr>
        <p:style>
          <a:lnRef idx="2">
            <a:schemeClr val="dk1"/>
          </a:lnRef>
          <a:fillRef idx="0">
            <a:schemeClr val="dk1"/>
          </a:fillRef>
          <a:effectRef idx="1">
            <a:schemeClr val="dk1"/>
          </a:effectRef>
          <a:fontRef idx="minor">
            <a:schemeClr val="tx1"/>
          </a:fontRef>
        </p:style>
      </p:cxnSp>
      <p:cxnSp>
        <p:nvCxnSpPr>
          <p:cNvPr id="38" name="37 Conector recto"/>
          <p:cNvCxnSpPr/>
          <p:nvPr/>
        </p:nvCxnSpPr>
        <p:spPr>
          <a:xfrm rot="16200000" flipH="1">
            <a:off x="3743908" y="440668"/>
            <a:ext cx="216024" cy="144016"/>
          </a:xfrm>
          <a:prstGeom prst="line">
            <a:avLst/>
          </a:prstGeom>
        </p:spPr>
        <p:style>
          <a:lnRef idx="2">
            <a:schemeClr val="dk1"/>
          </a:lnRef>
          <a:fillRef idx="0">
            <a:schemeClr val="dk1"/>
          </a:fillRef>
          <a:effectRef idx="1">
            <a:schemeClr val="dk1"/>
          </a:effectRef>
          <a:fontRef idx="minor">
            <a:schemeClr val="tx1"/>
          </a:fontRef>
        </p:style>
      </p:cxnSp>
      <p:cxnSp>
        <p:nvCxnSpPr>
          <p:cNvPr id="39" name="38 Conector recto"/>
          <p:cNvCxnSpPr/>
          <p:nvPr/>
        </p:nvCxnSpPr>
        <p:spPr>
          <a:xfrm rot="16200000" flipH="1">
            <a:off x="3095836" y="584684"/>
            <a:ext cx="288032" cy="216024"/>
          </a:xfrm>
          <a:prstGeom prst="line">
            <a:avLst/>
          </a:prstGeom>
        </p:spPr>
        <p:style>
          <a:lnRef idx="2">
            <a:schemeClr val="dk1"/>
          </a:lnRef>
          <a:fillRef idx="0">
            <a:schemeClr val="dk1"/>
          </a:fillRef>
          <a:effectRef idx="1">
            <a:schemeClr val="dk1"/>
          </a:effectRef>
          <a:fontRef idx="minor">
            <a:schemeClr val="tx1"/>
          </a:fontRef>
        </p:style>
      </p:cxnSp>
      <p:cxnSp>
        <p:nvCxnSpPr>
          <p:cNvPr id="40" name="39 Conector recto"/>
          <p:cNvCxnSpPr/>
          <p:nvPr/>
        </p:nvCxnSpPr>
        <p:spPr>
          <a:xfrm rot="16200000" flipH="1">
            <a:off x="3383868" y="4977172"/>
            <a:ext cx="288032" cy="216024"/>
          </a:xfrm>
          <a:prstGeom prst="line">
            <a:avLst/>
          </a:prstGeom>
        </p:spPr>
        <p:style>
          <a:lnRef idx="2">
            <a:schemeClr val="dk1"/>
          </a:lnRef>
          <a:fillRef idx="0">
            <a:schemeClr val="dk1"/>
          </a:fillRef>
          <a:effectRef idx="1">
            <a:schemeClr val="dk1"/>
          </a:effectRef>
          <a:fontRef idx="minor">
            <a:schemeClr val="tx1"/>
          </a:fontRef>
        </p:style>
      </p:cxnSp>
      <p:cxnSp>
        <p:nvCxnSpPr>
          <p:cNvPr id="41" name="40 Conector recto"/>
          <p:cNvCxnSpPr/>
          <p:nvPr/>
        </p:nvCxnSpPr>
        <p:spPr>
          <a:xfrm rot="5400000" flipH="1" flipV="1">
            <a:off x="4463988" y="440668"/>
            <a:ext cx="216024" cy="0"/>
          </a:xfrm>
          <a:prstGeom prst="line">
            <a:avLst/>
          </a:prstGeom>
          <a:ln/>
        </p:spPr>
        <p:style>
          <a:lnRef idx="2">
            <a:schemeClr val="dk1"/>
          </a:lnRef>
          <a:fillRef idx="0">
            <a:schemeClr val="dk1"/>
          </a:fillRef>
          <a:effectRef idx="1">
            <a:schemeClr val="dk1"/>
          </a:effectRef>
          <a:fontRef idx="minor">
            <a:schemeClr val="tx1"/>
          </a:fontRef>
        </p:style>
      </p:cxnSp>
      <p:cxnSp>
        <p:nvCxnSpPr>
          <p:cNvPr id="42" name="41 Conector recto"/>
          <p:cNvCxnSpPr/>
          <p:nvPr/>
        </p:nvCxnSpPr>
        <p:spPr>
          <a:xfrm>
            <a:off x="2627784" y="1052736"/>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53" name="52 Conector recto"/>
          <p:cNvCxnSpPr/>
          <p:nvPr/>
        </p:nvCxnSpPr>
        <p:spPr>
          <a:xfrm rot="5400000" flipH="1" flipV="1">
            <a:off x="2555776" y="1916832"/>
            <a:ext cx="288032" cy="288032"/>
          </a:xfrm>
          <a:prstGeom prst="line">
            <a:avLst/>
          </a:prstGeom>
        </p:spPr>
        <p:style>
          <a:lnRef idx="2">
            <a:schemeClr val="dk1"/>
          </a:lnRef>
          <a:fillRef idx="0">
            <a:schemeClr val="dk1"/>
          </a:fillRef>
          <a:effectRef idx="1">
            <a:schemeClr val="dk1"/>
          </a:effectRef>
          <a:fontRef idx="minor">
            <a:schemeClr val="tx1"/>
          </a:fontRef>
        </p:style>
      </p:cxnSp>
      <p:cxnSp>
        <p:nvCxnSpPr>
          <p:cNvPr id="54" name="53 Conector recto"/>
          <p:cNvCxnSpPr/>
          <p:nvPr/>
        </p:nvCxnSpPr>
        <p:spPr>
          <a:xfrm rot="5400000" flipH="1" flipV="1">
            <a:off x="3671900" y="1520788"/>
            <a:ext cx="288032" cy="216024"/>
          </a:xfrm>
          <a:prstGeom prst="line">
            <a:avLst/>
          </a:prstGeom>
        </p:spPr>
        <p:style>
          <a:lnRef idx="2">
            <a:schemeClr val="dk1"/>
          </a:lnRef>
          <a:fillRef idx="0">
            <a:schemeClr val="dk1"/>
          </a:fillRef>
          <a:effectRef idx="1">
            <a:schemeClr val="dk1"/>
          </a:effectRef>
          <a:fontRef idx="minor">
            <a:schemeClr val="tx1"/>
          </a:fontRef>
        </p:style>
      </p:cxnSp>
      <p:cxnSp>
        <p:nvCxnSpPr>
          <p:cNvPr id="55" name="54 Conector recto"/>
          <p:cNvCxnSpPr/>
          <p:nvPr/>
        </p:nvCxnSpPr>
        <p:spPr>
          <a:xfrm>
            <a:off x="4932040" y="1484784"/>
            <a:ext cx="360040" cy="288032"/>
          </a:xfrm>
          <a:prstGeom prst="line">
            <a:avLst/>
          </a:prstGeom>
        </p:spPr>
        <p:style>
          <a:lnRef idx="2">
            <a:schemeClr val="dk1"/>
          </a:lnRef>
          <a:fillRef idx="0">
            <a:schemeClr val="dk1"/>
          </a:fillRef>
          <a:effectRef idx="1">
            <a:schemeClr val="dk1"/>
          </a:effectRef>
          <a:fontRef idx="minor">
            <a:schemeClr val="tx1"/>
          </a:fontRef>
        </p:style>
      </p:cxnSp>
      <p:cxnSp>
        <p:nvCxnSpPr>
          <p:cNvPr id="56" name="55 Conector recto"/>
          <p:cNvCxnSpPr/>
          <p:nvPr/>
        </p:nvCxnSpPr>
        <p:spPr>
          <a:xfrm flipV="1">
            <a:off x="7884368" y="2132856"/>
            <a:ext cx="360040" cy="288032"/>
          </a:xfrm>
          <a:prstGeom prst="line">
            <a:avLst/>
          </a:prstGeom>
        </p:spPr>
        <p:style>
          <a:lnRef idx="2">
            <a:schemeClr val="dk1"/>
          </a:lnRef>
          <a:fillRef idx="0">
            <a:schemeClr val="dk1"/>
          </a:fillRef>
          <a:effectRef idx="1">
            <a:schemeClr val="dk1"/>
          </a:effectRef>
          <a:fontRef idx="minor">
            <a:schemeClr val="tx1"/>
          </a:fontRef>
        </p:style>
      </p:cxnSp>
      <p:cxnSp>
        <p:nvCxnSpPr>
          <p:cNvPr id="65" name="64 Conector recto"/>
          <p:cNvCxnSpPr>
            <a:endCxn id="6" idx="4"/>
          </p:cNvCxnSpPr>
          <p:nvPr/>
        </p:nvCxnSpPr>
        <p:spPr>
          <a:xfrm rot="5400000" flipH="1" flipV="1">
            <a:off x="1799692" y="3248980"/>
            <a:ext cx="360040" cy="0"/>
          </a:xfrm>
          <a:prstGeom prst="line">
            <a:avLst/>
          </a:prstGeom>
        </p:spPr>
        <p:style>
          <a:lnRef idx="2">
            <a:schemeClr val="dk1"/>
          </a:lnRef>
          <a:fillRef idx="0">
            <a:schemeClr val="dk1"/>
          </a:fillRef>
          <a:effectRef idx="1">
            <a:schemeClr val="dk1"/>
          </a:effectRef>
          <a:fontRef idx="minor">
            <a:schemeClr val="tx1"/>
          </a:fontRef>
        </p:style>
      </p:cxnSp>
      <p:cxnSp>
        <p:nvCxnSpPr>
          <p:cNvPr id="66" name="65 Conector recto"/>
          <p:cNvCxnSpPr>
            <a:endCxn id="6" idx="3"/>
          </p:cNvCxnSpPr>
          <p:nvPr/>
        </p:nvCxnSpPr>
        <p:spPr>
          <a:xfrm flipV="1">
            <a:off x="971600" y="2931871"/>
            <a:ext cx="346187" cy="209097"/>
          </a:xfrm>
          <a:prstGeom prst="line">
            <a:avLst/>
          </a:prstGeom>
        </p:spPr>
        <p:style>
          <a:lnRef idx="2">
            <a:schemeClr val="dk1"/>
          </a:lnRef>
          <a:fillRef idx="0">
            <a:schemeClr val="dk1"/>
          </a:fillRef>
          <a:effectRef idx="1">
            <a:schemeClr val="dk1"/>
          </a:effectRef>
          <a:fontRef idx="minor">
            <a:schemeClr val="tx1"/>
          </a:fontRef>
        </p:style>
      </p:cxnSp>
      <p:cxnSp>
        <p:nvCxnSpPr>
          <p:cNvPr id="67" name="66 Conector recto"/>
          <p:cNvCxnSpPr/>
          <p:nvPr/>
        </p:nvCxnSpPr>
        <p:spPr>
          <a:xfrm>
            <a:off x="1115616" y="1988840"/>
            <a:ext cx="288032" cy="144016"/>
          </a:xfrm>
          <a:prstGeom prst="line">
            <a:avLst/>
          </a:prstGeom>
        </p:spPr>
        <p:style>
          <a:lnRef idx="2">
            <a:schemeClr val="dk1"/>
          </a:lnRef>
          <a:fillRef idx="0">
            <a:schemeClr val="dk1"/>
          </a:fillRef>
          <a:effectRef idx="1">
            <a:schemeClr val="dk1"/>
          </a:effectRef>
          <a:fontRef idx="minor">
            <a:schemeClr val="tx1"/>
          </a:fontRef>
        </p:style>
      </p:cxnSp>
      <p:cxnSp>
        <p:nvCxnSpPr>
          <p:cNvPr id="68" name="67 Conector recto"/>
          <p:cNvCxnSpPr/>
          <p:nvPr/>
        </p:nvCxnSpPr>
        <p:spPr>
          <a:xfrm rot="5400000">
            <a:off x="1871700" y="1880828"/>
            <a:ext cx="360040" cy="0"/>
          </a:xfrm>
          <a:prstGeom prst="line">
            <a:avLst/>
          </a:prstGeom>
        </p:spPr>
        <p:style>
          <a:lnRef idx="2">
            <a:schemeClr val="dk1"/>
          </a:lnRef>
          <a:fillRef idx="0">
            <a:schemeClr val="dk1"/>
          </a:fillRef>
          <a:effectRef idx="1">
            <a:schemeClr val="dk1"/>
          </a:effectRef>
          <a:fontRef idx="minor">
            <a:schemeClr val="tx1"/>
          </a:fontRef>
        </p:style>
      </p:cxnSp>
      <p:cxnSp>
        <p:nvCxnSpPr>
          <p:cNvPr id="80" name="79 Conector recto"/>
          <p:cNvCxnSpPr/>
          <p:nvPr/>
        </p:nvCxnSpPr>
        <p:spPr>
          <a:xfrm rot="16200000" flipH="1">
            <a:off x="1835696" y="4941168"/>
            <a:ext cx="288032" cy="144016"/>
          </a:xfrm>
          <a:prstGeom prst="line">
            <a:avLst/>
          </a:prstGeom>
        </p:spPr>
        <p:style>
          <a:lnRef idx="2">
            <a:schemeClr val="dk1"/>
          </a:lnRef>
          <a:fillRef idx="0">
            <a:schemeClr val="dk1"/>
          </a:fillRef>
          <a:effectRef idx="1">
            <a:schemeClr val="dk1"/>
          </a:effectRef>
          <a:fontRef idx="minor">
            <a:schemeClr val="tx1"/>
          </a:fontRef>
        </p:style>
      </p:cxnSp>
      <p:cxnSp>
        <p:nvCxnSpPr>
          <p:cNvPr id="81" name="80 Conector recto"/>
          <p:cNvCxnSpPr/>
          <p:nvPr/>
        </p:nvCxnSpPr>
        <p:spPr>
          <a:xfrm rot="5400000" flipH="1" flipV="1">
            <a:off x="1187624" y="4797152"/>
            <a:ext cx="360040" cy="360040"/>
          </a:xfrm>
          <a:prstGeom prst="line">
            <a:avLst/>
          </a:prstGeom>
        </p:spPr>
        <p:style>
          <a:lnRef idx="2">
            <a:schemeClr val="dk1"/>
          </a:lnRef>
          <a:fillRef idx="0">
            <a:schemeClr val="dk1"/>
          </a:fillRef>
          <a:effectRef idx="1">
            <a:schemeClr val="dk1"/>
          </a:effectRef>
          <a:fontRef idx="minor">
            <a:schemeClr val="tx1"/>
          </a:fontRef>
        </p:style>
      </p:cxnSp>
      <p:cxnSp>
        <p:nvCxnSpPr>
          <p:cNvPr id="82" name="81 Conector recto"/>
          <p:cNvCxnSpPr/>
          <p:nvPr/>
        </p:nvCxnSpPr>
        <p:spPr>
          <a:xfrm rot="16200000" flipH="1">
            <a:off x="1115616" y="4077072"/>
            <a:ext cx="216024" cy="216024"/>
          </a:xfrm>
          <a:prstGeom prst="line">
            <a:avLst/>
          </a:prstGeom>
        </p:spPr>
        <p:style>
          <a:lnRef idx="2">
            <a:schemeClr val="dk1"/>
          </a:lnRef>
          <a:fillRef idx="0">
            <a:schemeClr val="dk1"/>
          </a:fillRef>
          <a:effectRef idx="1">
            <a:schemeClr val="dk1"/>
          </a:effectRef>
          <a:fontRef idx="minor">
            <a:schemeClr val="tx1"/>
          </a:fontRef>
        </p:style>
      </p:cxnSp>
      <p:cxnSp>
        <p:nvCxnSpPr>
          <p:cNvPr id="88" name="87 Conector recto"/>
          <p:cNvCxnSpPr/>
          <p:nvPr/>
        </p:nvCxnSpPr>
        <p:spPr>
          <a:xfrm>
            <a:off x="7740352" y="4797152"/>
            <a:ext cx="504056" cy="216024"/>
          </a:xfrm>
          <a:prstGeom prst="line">
            <a:avLst/>
          </a:prstGeom>
        </p:spPr>
        <p:style>
          <a:lnRef idx="2">
            <a:schemeClr val="dk1"/>
          </a:lnRef>
          <a:fillRef idx="0">
            <a:schemeClr val="dk1"/>
          </a:fillRef>
          <a:effectRef idx="1">
            <a:schemeClr val="dk1"/>
          </a:effectRef>
          <a:fontRef idx="minor">
            <a:schemeClr val="tx1"/>
          </a:fontRef>
        </p:style>
      </p:cxnSp>
      <p:cxnSp>
        <p:nvCxnSpPr>
          <p:cNvPr id="89" name="88 Conector recto"/>
          <p:cNvCxnSpPr/>
          <p:nvPr/>
        </p:nvCxnSpPr>
        <p:spPr>
          <a:xfrm>
            <a:off x="7956376" y="4509120"/>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90" name="89 Conector recto"/>
          <p:cNvCxnSpPr/>
          <p:nvPr/>
        </p:nvCxnSpPr>
        <p:spPr>
          <a:xfrm flipV="1">
            <a:off x="7812360" y="3933056"/>
            <a:ext cx="360040" cy="216024"/>
          </a:xfrm>
          <a:prstGeom prst="line">
            <a:avLst/>
          </a:prstGeom>
        </p:spPr>
        <p:style>
          <a:lnRef idx="2">
            <a:schemeClr val="dk1"/>
          </a:lnRef>
          <a:fillRef idx="0">
            <a:schemeClr val="dk1"/>
          </a:fillRef>
          <a:effectRef idx="1">
            <a:schemeClr val="dk1"/>
          </a:effectRef>
          <a:fontRef idx="minor">
            <a:schemeClr val="tx1"/>
          </a:fontRef>
        </p:style>
      </p:cxnSp>
      <p:cxnSp>
        <p:nvCxnSpPr>
          <p:cNvPr id="91" name="90 Conector recto"/>
          <p:cNvCxnSpPr>
            <a:stCxn id="8" idx="0"/>
          </p:cNvCxnSpPr>
          <p:nvPr/>
        </p:nvCxnSpPr>
        <p:spPr>
          <a:xfrm rot="5400000" flipH="1" flipV="1">
            <a:off x="7290302" y="3843046"/>
            <a:ext cx="288032" cy="180020"/>
          </a:xfrm>
          <a:prstGeom prst="line">
            <a:avLst/>
          </a:prstGeom>
        </p:spPr>
        <p:style>
          <a:lnRef idx="2">
            <a:schemeClr val="dk1"/>
          </a:lnRef>
          <a:fillRef idx="0">
            <a:schemeClr val="dk1"/>
          </a:fillRef>
          <a:effectRef idx="1">
            <a:schemeClr val="dk1"/>
          </a:effectRef>
          <a:fontRef idx="minor">
            <a:schemeClr val="tx1"/>
          </a:fontRef>
        </p:style>
      </p:cxnSp>
      <p:cxnSp>
        <p:nvCxnSpPr>
          <p:cNvPr id="97" name="96 Conector recto"/>
          <p:cNvCxnSpPr/>
          <p:nvPr/>
        </p:nvCxnSpPr>
        <p:spPr>
          <a:xfrm flipV="1">
            <a:off x="6444208" y="4653136"/>
            <a:ext cx="360040" cy="144016"/>
          </a:xfrm>
          <a:prstGeom prst="line">
            <a:avLst/>
          </a:prstGeom>
        </p:spPr>
        <p:style>
          <a:lnRef idx="2">
            <a:schemeClr val="dk1"/>
          </a:lnRef>
          <a:fillRef idx="0">
            <a:schemeClr val="dk1"/>
          </a:fillRef>
          <a:effectRef idx="1">
            <a:schemeClr val="dk1"/>
          </a:effectRef>
          <a:fontRef idx="minor">
            <a:schemeClr val="tx1"/>
          </a:fontRef>
        </p:style>
      </p:cxnSp>
      <p:cxnSp>
        <p:nvCxnSpPr>
          <p:cNvPr id="98" name="97 Conector recto"/>
          <p:cNvCxnSpPr/>
          <p:nvPr/>
        </p:nvCxnSpPr>
        <p:spPr>
          <a:xfrm flipV="1">
            <a:off x="6876256" y="4869160"/>
            <a:ext cx="288032" cy="144016"/>
          </a:xfrm>
          <a:prstGeom prst="line">
            <a:avLst/>
          </a:prstGeom>
        </p:spPr>
        <p:style>
          <a:lnRef idx="2">
            <a:schemeClr val="dk1"/>
          </a:lnRef>
          <a:fillRef idx="0">
            <a:schemeClr val="dk1"/>
          </a:fillRef>
          <a:effectRef idx="1">
            <a:schemeClr val="dk1"/>
          </a:effectRef>
          <a:fontRef idx="minor">
            <a:schemeClr val="tx1"/>
          </a:fontRef>
        </p:style>
      </p:cxnSp>
      <p:cxnSp>
        <p:nvCxnSpPr>
          <p:cNvPr id="99" name="98 Conector recto"/>
          <p:cNvCxnSpPr/>
          <p:nvPr/>
        </p:nvCxnSpPr>
        <p:spPr>
          <a:xfrm rot="5400000">
            <a:off x="7272300" y="5049180"/>
            <a:ext cx="360040" cy="0"/>
          </a:xfrm>
          <a:prstGeom prst="line">
            <a:avLst/>
          </a:prstGeom>
        </p:spPr>
        <p:style>
          <a:lnRef idx="2">
            <a:schemeClr val="dk1"/>
          </a:lnRef>
          <a:fillRef idx="0">
            <a:schemeClr val="dk1"/>
          </a:fillRef>
          <a:effectRef idx="1">
            <a:schemeClr val="dk1"/>
          </a:effectRef>
          <a:fontRef idx="minor">
            <a:schemeClr val="tx1"/>
          </a:fontRef>
        </p:style>
      </p:cxnSp>
      <p:cxnSp>
        <p:nvCxnSpPr>
          <p:cNvPr id="100" name="99 Conector recto"/>
          <p:cNvCxnSpPr/>
          <p:nvPr/>
        </p:nvCxnSpPr>
        <p:spPr>
          <a:xfrm rot="16200000" flipH="1">
            <a:off x="7488324" y="4977172"/>
            <a:ext cx="360040" cy="144016"/>
          </a:xfrm>
          <a:prstGeom prst="line">
            <a:avLst/>
          </a:prstGeom>
        </p:spPr>
        <p:style>
          <a:lnRef idx="2">
            <a:schemeClr val="dk1"/>
          </a:lnRef>
          <a:fillRef idx="0">
            <a:schemeClr val="dk1"/>
          </a:fillRef>
          <a:effectRef idx="1">
            <a:schemeClr val="dk1"/>
          </a:effectRef>
          <a:fontRef idx="minor">
            <a:schemeClr val="tx1"/>
          </a:fontRef>
        </p:style>
      </p:cxnSp>
      <p:cxnSp>
        <p:nvCxnSpPr>
          <p:cNvPr id="115" name="114 Conector recto"/>
          <p:cNvCxnSpPr>
            <a:endCxn id="7" idx="3"/>
          </p:cNvCxnSpPr>
          <p:nvPr/>
        </p:nvCxnSpPr>
        <p:spPr>
          <a:xfrm flipV="1">
            <a:off x="3059832" y="5843827"/>
            <a:ext cx="400723" cy="321477"/>
          </a:xfrm>
          <a:prstGeom prst="line">
            <a:avLst/>
          </a:prstGeom>
        </p:spPr>
        <p:style>
          <a:lnRef idx="2">
            <a:schemeClr val="dk1"/>
          </a:lnRef>
          <a:fillRef idx="0">
            <a:schemeClr val="dk1"/>
          </a:fillRef>
          <a:effectRef idx="1">
            <a:schemeClr val="dk1"/>
          </a:effectRef>
          <a:fontRef idx="minor">
            <a:schemeClr val="tx1"/>
          </a:fontRef>
        </p:style>
      </p:cxnSp>
      <p:cxnSp>
        <p:nvCxnSpPr>
          <p:cNvPr id="116" name="115 Conector recto"/>
          <p:cNvCxnSpPr/>
          <p:nvPr/>
        </p:nvCxnSpPr>
        <p:spPr>
          <a:xfrm flipV="1">
            <a:off x="3635896" y="5949280"/>
            <a:ext cx="432048" cy="360040"/>
          </a:xfrm>
          <a:prstGeom prst="line">
            <a:avLst/>
          </a:prstGeom>
        </p:spPr>
        <p:style>
          <a:lnRef idx="2">
            <a:schemeClr val="dk1"/>
          </a:lnRef>
          <a:fillRef idx="0">
            <a:schemeClr val="dk1"/>
          </a:fillRef>
          <a:effectRef idx="1">
            <a:schemeClr val="dk1"/>
          </a:effectRef>
          <a:fontRef idx="minor">
            <a:schemeClr val="tx1"/>
          </a:fontRef>
        </p:style>
      </p:cxnSp>
      <p:cxnSp>
        <p:nvCxnSpPr>
          <p:cNvPr id="117" name="116 Conector recto"/>
          <p:cNvCxnSpPr>
            <a:stCxn id="7" idx="4"/>
          </p:cNvCxnSpPr>
          <p:nvPr/>
        </p:nvCxnSpPr>
        <p:spPr>
          <a:xfrm rot="5400000">
            <a:off x="4211960" y="6165304"/>
            <a:ext cx="432048" cy="0"/>
          </a:xfrm>
          <a:prstGeom prst="line">
            <a:avLst/>
          </a:prstGeom>
        </p:spPr>
        <p:style>
          <a:lnRef idx="3">
            <a:schemeClr val="dk1"/>
          </a:lnRef>
          <a:fillRef idx="0">
            <a:schemeClr val="dk1"/>
          </a:fillRef>
          <a:effectRef idx="2">
            <a:schemeClr val="dk1"/>
          </a:effectRef>
          <a:fontRef idx="minor">
            <a:schemeClr val="tx1"/>
          </a:fontRef>
        </p:style>
      </p:cxnSp>
      <p:cxnSp>
        <p:nvCxnSpPr>
          <p:cNvPr id="118" name="117 Conector recto"/>
          <p:cNvCxnSpPr/>
          <p:nvPr/>
        </p:nvCxnSpPr>
        <p:spPr>
          <a:xfrm>
            <a:off x="5220072" y="5877272"/>
            <a:ext cx="432048" cy="288032"/>
          </a:xfrm>
          <a:prstGeom prst="line">
            <a:avLst/>
          </a:prstGeom>
        </p:spPr>
        <p:style>
          <a:lnRef idx="2">
            <a:schemeClr val="dk1"/>
          </a:lnRef>
          <a:fillRef idx="0">
            <a:schemeClr val="dk1"/>
          </a:fillRef>
          <a:effectRef idx="1">
            <a:schemeClr val="dk1"/>
          </a:effectRef>
          <a:fontRef idx="minor">
            <a:schemeClr val="tx1"/>
          </a:fontRef>
        </p:style>
      </p:cxnSp>
      <p:cxnSp>
        <p:nvCxnSpPr>
          <p:cNvPr id="119" name="118 Conector recto"/>
          <p:cNvCxnSpPr>
            <a:stCxn id="7" idx="6"/>
          </p:cNvCxnSpPr>
          <p:nvPr/>
        </p:nvCxnSpPr>
        <p:spPr>
          <a:xfrm flipV="1">
            <a:off x="5796136" y="5517232"/>
            <a:ext cx="360040" cy="72008"/>
          </a:xfrm>
          <a:prstGeom prst="line">
            <a:avLst/>
          </a:prstGeom>
        </p:spPr>
        <p:style>
          <a:lnRef idx="2">
            <a:schemeClr val="dk1"/>
          </a:lnRef>
          <a:fillRef idx="0">
            <a:schemeClr val="dk1"/>
          </a:fillRef>
          <a:effectRef idx="1">
            <a:schemeClr val="dk1"/>
          </a:effectRef>
          <a:fontRef idx="minor">
            <a:schemeClr val="tx1"/>
          </a:fontRef>
        </p:style>
      </p:cxnSp>
      <p:cxnSp>
        <p:nvCxnSpPr>
          <p:cNvPr id="121" name="120 Conector recto"/>
          <p:cNvCxnSpPr/>
          <p:nvPr/>
        </p:nvCxnSpPr>
        <p:spPr>
          <a:xfrm rot="5400000" flipH="1" flipV="1">
            <a:off x="5112060" y="4905164"/>
            <a:ext cx="360040" cy="288032"/>
          </a:xfrm>
          <a:prstGeom prst="line">
            <a:avLst/>
          </a:prstGeom>
        </p:spPr>
        <p:style>
          <a:lnRef idx="2">
            <a:schemeClr val="dk1"/>
          </a:lnRef>
          <a:fillRef idx="0">
            <a:schemeClr val="dk1"/>
          </a:fillRef>
          <a:effectRef idx="1">
            <a:schemeClr val="dk1"/>
          </a:effectRef>
          <a:fontRef idx="minor">
            <a:schemeClr val="tx1"/>
          </a:fontRef>
        </p:style>
      </p:cxnSp>
      <p:cxnSp>
        <p:nvCxnSpPr>
          <p:cNvPr id="132" name="131 Conector recto"/>
          <p:cNvCxnSpPr/>
          <p:nvPr/>
        </p:nvCxnSpPr>
        <p:spPr>
          <a:xfrm>
            <a:off x="2627784" y="5589240"/>
            <a:ext cx="432048" cy="0"/>
          </a:xfrm>
          <a:prstGeom prst="line">
            <a:avLst/>
          </a:prstGeom>
        </p:spPr>
        <p:style>
          <a:lnRef idx="2">
            <a:schemeClr val="dk1"/>
          </a:lnRef>
          <a:fillRef idx="0">
            <a:schemeClr val="dk1"/>
          </a:fillRef>
          <a:effectRef idx="1">
            <a:schemeClr val="dk1"/>
          </a:effectRef>
          <a:fontRef idx="minor">
            <a:schemeClr val="tx1"/>
          </a:fontRef>
        </p:style>
      </p:cxnSp>
      <p:sp>
        <p:nvSpPr>
          <p:cNvPr id="137" name="136 CuadroTexto"/>
          <p:cNvSpPr txBox="1"/>
          <p:nvPr/>
        </p:nvSpPr>
        <p:spPr>
          <a:xfrm>
            <a:off x="6084168" y="908720"/>
            <a:ext cx="1080120" cy="369332"/>
          </a:xfrm>
          <a:prstGeom prst="rect">
            <a:avLst/>
          </a:prstGeom>
          <a:noFill/>
        </p:spPr>
        <p:txBody>
          <a:bodyPr wrap="square" rtlCol="0">
            <a:spAutoFit/>
          </a:bodyPr>
          <a:lstStyle/>
          <a:p>
            <a:r>
              <a:rPr lang="es-AR" dirty="0" err="1" smtClean="0"/>
              <a:t>carrot</a:t>
            </a:r>
            <a:endParaRPr lang="es-AR" dirty="0"/>
          </a:p>
        </p:txBody>
      </p:sp>
      <p:sp>
        <p:nvSpPr>
          <p:cNvPr id="139" name="138 CuadroTexto"/>
          <p:cNvSpPr txBox="1"/>
          <p:nvPr/>
        </p:nvSpPr>
        <p:spPr>
          <a:xfrm>
            <a:off x="7524328" y="3429000"/>
            <a:ext cx="792088" cy="369332"/>
          </a:xfrm>
          <a:prstGeom prst="rect">
            <a:avLst/>
          </a:prstGeom>
          <a:noFill/>
        </p:spPr>
        <p:txBody>
          <a:bodyPr wrap="square" rtlCol="0">
            <a:spAutoFit/>
          </a:bodyPr>
          <a:lstStyle/>
          <a:p>
            <a:r>
              <a:rPr lang="es-AR" dirty="0" err="1" smtClean="0"/>
              <a:t>apple</a:t>
            </a:r>
            <a:endParaRPr lang="es-AR" dirty="0"/>
          </a:p>
        </p:txBody>
      </p:sp>
      <p:sp>
        <p:nvSpPr>
          <p:cNvPr id="140" name="139 CuadroTexto"/>
          <p:cNvSpPr txBox="1"/>
          <p:nvPr/>
        </p:nvSpPr>
        <p:spPr>
          <a:xfrm>
            <a:off x="2267744" y="5805265"/>
            <a:ext cx="792088" cy="646331"/>
          </a:xfrm>
          <a:prstGeom prst="rect">
            <a:avLst/>
          </a:prstGeom>
          <a:noFill/>
        </p:spPr>
        <p:txBody>
          <a:bodyPr wrap="square" rtlCol="0">
            <a:spAutoFit/>
          </a:bodyPr>
          <a:lstStyle/>
          <a:p>
            <a:r>
              <a:rPr lang="es-AR" dirty="0" smtClean="0"/>
              <a:t>     pasta</a:t>
            </a:r>
            <a:endParaRPr lang="es-AR" dirty="0"/>
          </a:p>
        </p:txBody>
      </p:sp>
      <p:sp>
        <p:nvSpPr>
          <p:cNvPr id="141" name="140 CuadroTexto"/>
          <p:cNvSpPr txBox="1"/>
          <p:nvPr/>
        </p:nvSpPr>
        <p:spPr>
          <a:xfrm>
            <a:off x="539552" y="3933056"/>
            <a:ext cx="648072" cy="369332"/>
          </a:xfrm>
          <a:prstGeom prst="rect">
            <a:avLst/>
          </a:prstGeom>
          <a:noFill/>
        </p:spPr>
        <p:txBody>
          <a:bodyPr wrap="square" rtlCol="0">
            <a:spAutoFit/>
          </a:bodyPr>
          <a:lstStyle/>
          <a:p>
            <a:r>
              <a:rPr lang="es-AR" dirty="0" err="1" smtClean="0"/>
              <a:t>lamb</a:t>
            </a:r>
            <a:endParaRPr lang="es-AR" dirty="0"/>
          </a:p>
        </p:txBody>
      </p:sp>
      <p:sp>
        <p:nvSpPr>
          <p:cNvPr id="142" name="141 CuadroTexto"/>
          <p:cNvSpPr txBox="1"/>
          <p:nvPr/>
        </p:nvSpPr>
        <p:spPr>
          <a:xfrm>
            <a:off x="395536" y="1700808"/>
            <a:ext cx="720080" cy="369332"/>
          </a:xfrm>
          <a:prstGeom prst="rect">
            <a:avLst/>
          </a:prstGeom>
          <a:noFill/>
        </p:spPr>
        <p:txBody>
          <a:bodyPr wrap="square" rtlCol="0">
            <a:spAutoFit/>
          </a:bodyPr>
          <a:lstStyle/>
          <a:p>
            <a:r>
              <a:rPr lang="es-AR" dirty="0" err="1" smtClean="0"/>
              <a:t>milk</a:t>
            </a:r>
            <a:endParaRPr lang="es-A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sz="2400" b="1" dirty="0" err="1" smtClean="0"/>
              <a:t>If</a:t>
            </a:r>
            <a:r>
              <a:rPr lang="es-AR" sz="2400" b="1" dirty="0" smtClean="0"/>
              <a:t> time </a:t>
            </a:r>
            <a:r>
              <a:rPr lang="es-AR" sz="2400" b="1" dirty="0" err="1" smtClean="0"/>
              <a:t>allows</a:t>
            </a:r>
            <a:r>
              <a:rPr lang="es-AR" sz="2400" b="1" dirty="0" smtClean="0"/>
              <a:t> </a:t>
            </a:r>
            <a:r>
              <a:rPr lang="es-AR" sz="2400" b="1" dirty="0" err="1" smtClean="0"/>
              <a:t>it</a:t>
            </a:r>
            <a:r>
              <a:rPr lang="es-AR" sz="2400" b="1" dirty="0" smtClean="0"/>
              <a:t>, </a:t>
            </a:r>
            <a:r>
              <a:rPr lang="es-AR" sz="2400" b="1" dirty="0" err="1" smtClean="0"/>
              <a:t>the</a:t>
            </a:r>
            <a:r>
              <a:rPr lang="es-AR" sz="2400" b="1" dirty="0" smtClean="0"/>
              <a:t> </a:t>
            </a:r>
            <a:r>
              <a:rPr lang="es-AR" sz="2400" b="1" dirty="0" err="1" smtClean="0"/>
              <a:t>students</a:t>
            </a:r>
            <a:r>
              <a:rPr lang="es-AR" sz="2400" b="1" dirty="0" smtClean="0"/>
              <a:t> </a:t>
            </a:r>
            <a:r>
              <a:rPr lang="es-AR" sz="2400" b="1" dirty="0" err="1" smtClean="0"/>
              <a:t>will</a:t>
            </a:r>
            <a:r>
              <a:rPr lang="es-AR" sz="2400" b="1" dirty="0" smtClean="0"/>
              <a:t> </a:t>
            </a:r>
            <a:r>
              <a:rPr lang="es-AR" sz="2400" b="1" dirty="0" err="1" smtClean="0"/>
              <a:t>see</a:t>
            </a:r>
            <a:r>
              <a:rPr lang="es-AR" sz="2400" b="1" dirty="0" smtClean="0"/>
              <a:t> </a:t>
            </a:r>
            <a:r>
              <a:rPr lang="es-AR" sz="2400" b="1" dirty="0" err="1" smtClean="0"/>
              <a:t>another</a:t>
            </a:r>
            <a:r>
              <a:rPr lang="es-AR" sz="2400" b="1" dirty="0" smtClean="0"/>
              <a:t> video, </a:t>
            </a:r>
            <a:r>
              <a:rPr lang="es-AR" sz="2400" b="1" dirty="0" err="1" smtClean="0"/>
              <a:t>to</a:t>
            </a:r>
            <a:r>
              <a:rPr lang="es-AR" sz="2400" b="1" dirty="0" smtClean="0"/>
              <a:t> </a:t>
            </a:r>
            <a:r>
              <a:rPr lang="es-AR" sz="2400" b="1" dirty="0" err="1" smtClean="0"/>
              <a:t>reinforce</a:t>
            </a:r>
            <a:r>
              <a:rPr lang="es-AR" sz="2400" b="1" dirty="0" smtClean="0"/>
              <a:t> </a:t>
            </a:r>
            <a:r>
              <a:rPr lang="es-AR" sz="2400" b="1" dirty="0" err="1" smtClean="0"/>
              <a:t>the</a:t>
            </a:r>
            <a:r>
              <a:rPr lang="es-AR" sz="2400" b="1" dirty="0" smtClean="0"/>
              <a:t> </a:t>
            </a:r>
            <a:r>
              <a:rPr lang="es-AR" sz="2400" b="1" dirty="0" err="1" smtClean="0"/>
              <a:t>vocabulary</a:t>
            </a:r>
            <a:r>
              <a:rPr lang="es-AR" sz="2400" b="1" dirty="0" smtClean="0"/>
              <a:t> , </a:t>
            </a:r>
            <a:r>
              <a:rPr lang="es-AR" sz="2400" b="1" dirty="0" err="1" smtClean="0"/>
              <a:t>to</a:t>
            </a:r>
            <a:r>
              <a:rPr lang="es-AR" sz="2400" b="1" dirty="0" smtClean="0"/>
              <a:t>  try  </a:t>
            </a:r>
            <a:r>
              <a:rPr lang="es-AR" sz="2400" b="1" dirty="0" err="1" smtClean="0"/>
              <a:t>to</a:t>
            </a:r>
            <a:r>
              <a:rPr lang="es-AR" sz="2400" b="1" dirty="0" smtClean="0"/>
              <a:t> </a:t>
            </a:r>
            <a:r>
              <a:rPr lang="es-AR" sz="2400" b="1" dirty="0" err="1" smtClean="0"/>
              <a:t>write</a:t>
            </a:r>
            <a:r>
              <a:rPr lang="es-AR" sz="2400" b="1" dirty="0" smtClean="0"/>
              <a:t> a </a:t>
            </a:r>
            <a:r>
              <a:rPr lang="es-AR" sz="2400" b="1" dirty="0" err="1" smtClean="0"/>
              <a:t>healthy</a:t>
            </a:r>
            <a:r>
              <a:rPr lang="es-AR" sz="2400" b="1" dirty="0" smtClean="0"/>
              <a:t> </a:t>
            </a:r>
            <a:r>
              <a:rPr lang="es-AR" sz="2400" b="1" dirty="0" err="1" smtClean="0"/>
              <a:t>diet</a:t>
            </a:r>
            <a:r>
              <a:rPr lang="es-AR" sz="2400" b="1" dirty="0" smtClean="0"/>
              <a:t> </a:t>
            </a:r>
            <a:r>
              <a:rPr lang="es-AR" sz="2400" b="1" dirty="0" err="1" smtClean="0"/>
              <a:t>for</a:t>
            </a:r>
            <a:r>
              <a:rPr lang="es-AR" sz="2400" b="1" dirty="0" smtClean="0"/>
              <a:t> </a:t>
            </a:r>
            <a:r>
              <a:rPr lang="es-AR" sz="2400" b="1" dirty="0" err="1" smtClean="0"/>
              <a:t>themselves</a:t>
            </a:r>
            <a:r>
              <a:rPr lang="es-AR" sz="2400" b="1" dirty="0" smtClean="0"/>
              <a:t> and share </a:t>
            </a:r>
            <a:r>
              <a:rPr lang="es-AR" sz="2400" b="1" dirty="0" err="1" smtClean="0"/>
              <a:t>it</a:t>
            </a:r>
            <a:r>
              <a:rPr lang="es-AR" sz="2400" b="1" dirty="0" smtClean="0"/>
              <a:t> </a:t>
            </a:r>
            <a:r>
              <a:rPr lang="es-AR" sz="2400" b="1" dirty="0" err="1" smtClean="0"/>
              <a:t>with</a:t>
            </a:r>
            <a:r>
              <a:rPr lang="es-AR" sz="2400" b="1" dirty="0" smtClean="0"/>
              <a:t> </a:t>
            </a:r>
            <a:r>
              <a:rPr lang="es-AR" sz="2400" b="1" dirty="0" err="1" smtClean="0"/>
              <a:t>their</a:t>
            </a:r>
            <a:r>
              <a:rPr lang="es-AR" sz="2400" b="1" dirty="0" smtClean="0"/>
              <a:t> mates</a:t>
            </a:r>
            <a:endParaRPr lang="es-AR" sz="2400" b="1" dirty="0"/>
          </a:p>
        </p:txBody>
      </p:sp>
      <p:sp>
        <p:nvSpPr>
          <p:cNvPr id="10" name="9 Marcador de contenido"/>
          <p:cNvSpPr>
            <a:spLocks noGrp="1"/>
          </p:cNvSpPr>
          <p:nvPr>
            <p:ph idx="1"/>
          </p:nvPr>
        </p:nvSpPr>
        <p:spPr>
          <a:xfrm>
            <a:off x="457200" y="1600201"/>
            <a:ext cx="8229600" cy="4421087"/>
          </a:xfrm>
        </p:spPr>
        <p:txBody>
          <a:bodyPr>
            <a:normAutofit/>
          </a:bodyPr>
          <a:lstStyle/>
          <a:p>
            <a:pPr>
              <a:buFont typeface="Wingdings" pitchFamily="2" charset="2"/>
              <a:buChar char="Ø"/>
            </a:pPr>
            <a:r>
              <a:rPr lang="es-AR" b="1" u="sng" dirty="0" smtClean="0">
                <a:hlinkClick r:id="rId2"/>
              </a:rPr>
              <a:t>URL: </a:t>
            </a:r>
            <a:r>
              <a:rPr lang="es-AR" dirty="0" smtClean="0">
                <a:hlinkClick r:id="rId2"/>
              </a:rPr>
              <a:t>http://youtu.be/58eFNxlLr5s</a:t>
            </a:r>
            <a:endParaRPr lang="es-AR" dirty="0" smtClean="0"/>
          </a:p>
          <a:p>
            <a:pPr>
              <a:buFont typeface="Wingdings" pitchFamily="2" charset="2"/>
              <a:buChar char="Ø"/>
            </a:pPr>
            <a:endParaRPr lang="es-AR" dirty="0"/>
          </a:p>
          <a:p>
            <a:pPr>
              <a:buNone/>
            </a:pPr>
            <a:r>
              <a:rPr lang="en-US" b="1" u="sng" dirty="0" smtClean="0"/>
              <a:t>CODIGO EMBED</a:t>
            </a:r>
            <a:r>
              <a:rPr lang="en-US" dirty="0" smtClean="0"/>
              <a:t>:</a:t>
            </a:r>
          </a:p>
          <a:p>
            <a:pPr>
              <a:buFont typeface="Wingdings" pitchFamily="2" charset="2"/>
              <a:buChar char="Ø"/>
            </a:pPr>
            <a:r>
              <a:rPr lang="en-US" dirty="0" smtClean="0"/>
              <a:t>&lt;</a:t>
            </a:r>
            <a:r>
              <a:rPr lang="en-US" dirty="0" err="1" smtClean="0"/>
              <a:t>iframe</a:t>
            </a:r>
            <a:r>
              <a:rPr lang="en-US" dirty="0" smtClean="0"/>
              <a:t> width="420" height="315" </a:t>
            </a:r>
            <a:r>
              <a:rPr lang="en-US" dirty="0" err="1" smtClean="0"/>
              <a:t>src</a:t>
            </a:r>
            <a:r>
              <a:rPr lang="en-US" dirty="0" smtClean="0"/>
              <a:t>="http://www.youtube.com/embed/58eFNxlLr5s" </a:t>
            </a:r>
            <a:r>
              <a:rPr lang="en-US" dirty="0" err="1" smtClean="0"/>
              <a:t>frameborder</a:t>
            </a:r>
            <a:r>
              <a:rPr lang="en-US" dirty="0" smtClean="0"/>
              <a:t>="0" </a:t>
            </a:r>
            <a:r>
              <a:rPr lang="en-US" dirty="0" err="1" smtClean="0"/>
              <a:t>allowfullscreen</a:t>
            </a:r>
            <a:r>
              <a:rPr lang="en-US" dirty="0" smtClean="0"/>
              <a:t>&gt;&lt;/</a:t>
            </a:r>
            <a:r>
              <a:rPr lang="en-US" dirty="0" err="1" smtClean="0"/>
              <a:t>iframe</a:t>
            </a:r>
            <a:r>
              <a:rPr lang="en-US" dirty="0" smtClean="0"/>
              <a:t>&gt;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AR" dirty="0" smtClean="0"/>
              <a:t>PLANNING FOR A GOOD EATING</a:t>
            </a:r>
            <a:endParaRPr lang="es-AR" dirty="0"/>
          </a:p>
        </p:txBody>
      </p:sp>
      <p:pic>
        <p:nvPicPr>
          <p:cNvPr id="6" name="Planning For Good Eating    Cartoon.avi">
            <a:hlinkClick r:id="" action="ppaction://media"/>
          </p:cNvPr>
          <p:cNvPicPr>
            <a:picLocks noGrp="1" noRot="1" noChangeAspect="1"/>
          </p:cNvPicPr>
          <p:nvPr>
            <p:ph idx="1"/>
            <a:videoFile r:link="rId1"/>
          </p:nvPr>
        </p:nvPicPr>
        <p:blipFill>
          <a:blip r:embed="rId3" cstate="print"/>
          <a:stretch>
            <a:fillRect/>
          </a:stretch>
        </p:blipFill>
        <p:spPr>
          <a:xfrm>
            <a:off x="971600" y="1412776"/>
            <a:ext cx="6912768" cy="504056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remove"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15616" y="908721"/>
            <a:ext cx="7342584" cy="1440160"/>
          </a:xfrm>
        </p:spPr>
        <p:txBody>
          <a:bodyPr>
            <a:normAutofit fontScale="90000"/>
          </a:bodyPr>
          <a:lstStyle/>
          <a:p>
            <a:pPr algn="l">
              <a:lnSpc>
                <a:spcPct val="150000"/>
              </a:lnSpc>
              <a:buFont typeface="Wingdings" pitchFamily="2" charset="2"/>
              <a:buChar char="v"/>
            </a:pPr>
            <a:r>
              <a:rPr lang="es-AR" sz="2700" b="1" u="sng" dirty="0" smtClean="0"/>
              <a:t> TASK 1 : </a:t>
            </a:r>
            <a:r>
              <a:rPr lang="es-AR" sz="2700" b="1" u="sng" dirty="0" err="1" smtClean="0"/>
              <a:t>Talking</a:t>
            </a:r>
            <a:r>
              <a:rPr lang="es-AR" sz="2700" b="1" u="sng" dirty="0" smtClean="0"/>
              <a:t> </a:t>
            </a:r>
            <a:r>
              <a:rPr lang="es-AR" sz="2700" b="1" u="sng" dirty="0" err="1" smtClean="0"/>
              <a:t>points</a:t>
            </a:r>
            <a:r>
              <a:rPr lang="es-AR" sz="2700" b="1" u="sng" dirty="0" smtClean="0"/>
              <a:t>:</a:t>
            </a:r>
            <a:br>
              <a:rPr lang="es-AR" sz="2700" b="1" u="sng" dirty="0" smtClean="0"/>
            </a:br>
            <a:r>
              <a:rPr lang="es-AR" sz="2700" b="1" dirty="0" err="1" smtClean="0"/>
              <a:t>The</a:t>
            </a:r>
            <a:r>
              <a:rPr lang="es-AR" sz="2700" b="1" dirty="0" smtClean="0"/>
              <a:t> </a:t>
            </a:r>
            <a:r>
              <a:rPr lang="es-AR" sz="2700" b="1" dirty="0" err="1" smtClean="0"/>
              <a:t>teacher</a:t>
            </a:r>
            <a:r>
              <a:rPr lang="es-AR" sz="2700" b="1" dirty="0" smtClean="0"/>
              <a:t> copies </a:t>
            </a:r>
            <a:r>
              <a:rPr lang="es-AR" sz="2700" b="1" dirty="0" err="1" smtClean="0"/>
              <a:t>these</a:t>
            </a:r>
            <a:r>
              <a:rPr lang="es-AR" sz="2700" b="1" dirty="0" smtClean="0"/>
              <a:t> </a:t>
            </a:r>
            <a:r>
              <a:rPr lang="es-AR" sz="2700" b="1" dirty="0" err="1" smtClean="0"/>
              <a:t>questions</a:t>
            </a:r>
            <a:r>
              <a:rPr lang="es-AR" sz="2700" b="1" dirty="0" smtClean="0"/>
              <a:t> </a:t>
            </a:r>
            <a:r>
              <a:rPr lang="es-AR" sz="2700" b="1" dirty="0" err="1" smtClean="0"/>
              <a:t>on</a:t>
            </a:r>
            <a:r>
              <a:rPr lang="es-AR" sz="2700" b="1" dirty="0" smtClean="0"/>
              <a:t> </a:t>
            </a:r>
            <a:r>
              <a:rPr lang="es-AR" sz="2700" b="1" dirty="0" err="1" smtClean="0"/>
              <a:t>the</a:t>
            </a:r>
            <a:r>
              <a:rPr lang="es-AR" sz="2700" b="1" dirty="0" smtClean="0"/>
              <a:t> </a:t>
            </a:r>
            <a:r>
              <a:rPr lang="es-AR" sz="2700" b="1" dirty="0" err="1" smtClean="0"/>
              <a:t>board</a:t>
            </a:r>
            <a:r>
              <a:rPr lang="es-AR" sz="2700" b="1" dirty="0" smtClean="0"/>
              <a:t> </a:t>
            </a:r>
            <a:r>
              <a:rPr lang="es-AR" sz="2700" b="1" dirty="0" err="1" smtClean="0"/>
              <a:t>for</a:t>
            </a:r>
            <a:r>
              <a:rPr lang="es-AR" sz="2700" b="1" dirty="0" smtClean="0"/>
              <a:t> </a:t>
            </a:r>
            <a:r>
              <a:rPr lang="es-AR" sz="2700" b="1" dirty="0" err="1" smtClean="0"/>
              <a:t>students</a:t>
            </a:r>
            <a:r>
              <a:rPr lang="es-AR" sz="2700" b="1" dirty="0" smtClean="0"/>
              <a:t> </a:t>
            </a:r>
            <a:r>
              <a:rPr lang="es-AR" sz="2700" b="1" dirty="0" err="1" smtClean="0"/>
              <a:t>to</a:t>
            </a:r>
            <a:r>
              <a:rPr lang="es-AR" sz="2700" b="1" dirty="0" smtClean="0"/>
              <a:t> </a:t>
            </a:r>
            <a:r>
              <a:rPr lang="es-AR" sz="2700" b="1" dirty="0" err="1" smtClean="0"/>
              <a:t>discuss</a:t>
            </a:r>
            <a:r>
              <a:rPr lang="es-AR" sz="2700" b="1" dirty="0" smtClean="0"/>
              <a:t> </a:t>
            </a:r>
            <a:r>
              <a:rPr lang="es-AR" sz="2700" b="1" dirty="0" err="1" smtClean="0"/>
              <a:t>before</a:t>
            </a:r>
            <a:r>
              <a:rPr lang="es-AR" sz="2700" b="1" dirty="0" smtClean="0"/>
              <a:t> </a:t>
            </a:r>
            <a:r>
              <a:rPr lang="es-AR" sz="2700" b="1" dirty="0" err="1" smtClean="0"/>
              <a:t>watching</a:t>
            </a:r>
            <a:r>
              <a:rPr lang="es-AR" sz="2700" b="1" dirty="0" smtClean="0"/>
              <a:t> a video:</a:t>
            </a:r>
            <a:r>
              <a:rPr lang="es-AR" sz="2700" b="1" dirty="0">
                <a:solidFill>
                  <a:srgbClr val="0070C0"/>
                </a:solidFill>
              </a:rPr>
              <a:t/>
            </a:r>
            <a:br>
              <a:rPr lang="es-AR" sz="2700" b="1" dirty="0">
                <a:solidFill>
                  <a:srgbClr val="0070C0"/>
                </a:solidFill>
              </a:rPr>
            </a:br>
            <a:r>
              <a:rPr lang="es-AR" sz="2400" b="1" dirty="0" smtClean="0"/>
              <a:t/>
            </a:r>
            <a:br>
              <a:rPr lang="es-AR" sz="2400" b="1" dirty="0" smtClean="0"/>
            </a:br>
            <a:endParaRPr lang="es-AR" sz="2400" b="1" dirty="0"/>
          </a:p>
        </p:txBody>
      </p:sp>
      <p:sp>
        <p:nvSpPr>
          <p:cNvPr id="4" name="3 Subtítulo"/>
          <p:cNvSpPr>
            <a:spLocks noGrp="1"/>
          </p:cNvSpPr>
          <p:nvPr>
            <p:ph type="subTitle" idx="1"/>
          </p:nvPr>
        </p:nvSpPr>
        <p:spPr>
          <a:xfrm>
            <a:off x="395536" y="2492896"/>
            <a:ext cx="8280920" cy="3888432"/>
          </a:xfrm>
        </p:spPr>
        <p:txBody>
          <a:bodyPr>
            <a:normAutofit/>
          </a:bodyPr>
          <a:lstStyle/>
          <a:p>
            <a:pPr algn="l">
              <a:buFont typeface="Wingdings" pitchFamily="2" charset="2"/>
              <a:buChar char="Ø"/>
            </a:pPr>
            <a:r>
              <a:rPr lang="es-AR" sz="2600" b="1" dirty="0" err="1" smtClean="0">
                <a:solidFill>
                  <a:srgbClr val="0070C0"/>
                </a:solidFill>
              </a:rPr>
              <a:t>Would</a:t>
            </a:r>
            <a:r>
              <a:rPr lang="es-AR" sz="2600" b="1" dirty="0" smtClean="0">
                <a:solidFill>
                  <a:srgbClr val="0070C0"/>
                </a:solidFill>
              </a:rPr>
              <a:t> </a:t>
            </a:r>
            <a:r>
              <a:rPr lang="es-AR" sz="2600" b="1" dirty="0" err="1" smtClean="0">
                <a:solidFill>
                  <a:srgbClr val="0070C0"/>
                </a:solidFill>
              </a:rPr>
              <a:t>you</a:t>
            </a:r>
            <a:r>
              <a:rPr lang="es-AR" sz="2600" b="1" dirty="0" smtClean="0">
                <a:solidFill>
                  <a:srgbClr val="0070C0"/>
                </a:solidFill>
              </a:rPr>
              <a:t> </a:t>
            </a:r>
            <a:r>
              <a:rPr lang="es-AR" sz="2600" b="1" dirty="0" err="1" smtClean="0">
                <a:solidFill>
                  <a:srgbClr val="0070C0"/>
                </a:solidFill>
              </a:rPr>
              <a:t>prefer</a:t>
            </a:r>
            <a:r>
              <a:rPr lang="es-AR" sz="2600" b="1" dirty="0" smtClean="0">
                <a:solidFill>
                  <a:srgbClr val="0070C0"/>
                </a:solidFill>
              </a:rPr>
              <a:t> </a:t>
            </a:r>
            <a:r>
              <a:rPr lang="es-AR" sz="2600" b="1" dirty="0" err="1" smtClean="0">
                <a:solidFill>
                  <a:srgbClr val="0070C0"/>
                </a:solidFill>
              </a:rPr>
              <a:t>some</a:t>
            </a:r>
            <a:r>
              <a:rPr lang="es-AR" sz="2600" b="1" dirty="0" smtClean="0">
                <a:solidFill>
                  <a:srgbClr val="0070C0"/>
                </a:solidFill>
              </a:rPr>
              <a:t> </a:t>
            </a:r>
            <a:r>
              <a:rPr lang="es-AR" sz="2600" b="1" dirty="0" err="1" smtClean="0">
                <a:solidFill>
                  <a:srgbClr val="0070C0"/>
                </a:solidFill>
              </a:rPr>
              <a:t>biscuits</a:t>
            </a:r>
            <a:r>
              <a:rPr lang="es-AR" sz="2600" b="1" dirty="0" smtClean="0">
                <a:solidFill>
                  <a:srgbClr val="0070C0"/>
                </a:solidFill>
              </a:rPr>
              <a:t> </a:t>
            </a:r>
            <a:r>
              <a:rPr lang="es-AR" sz="2600" b="1" dirty="0" err="1" smtClean="0">
                <a:solidFill>
                  <a:srgbClr val="0070C0"/>
                </a:solidFill>
              </a:rPr>
              <a:t>or</a:t>
            </a:r>
            <a:r>
              <a:rPr lang="es-AR" sz="2600" b="1" dirty="0" smtClean="0">
                <a:solidFill>
                  <a:srgbClr val="0070C0"/>
                </a:solidFill>
              </a:rPr>
              <a:t> </a:t>
            </a:r>
            <a:r>
              <a:rPr lang="es-AR" sz="2600" b="1" dirty="0" err="1" smtClean="0">
                <a:solidFill>
                  <a:srgbClr val="0070C0"/>
                </a:solidFill>
              </a:rPr>
              <a:t>some</a:t>
            </a:r>
            <a:r>
              <a:rPr lang="es-AR" sz="2600" b="1" dirty="0" smtClean="0">
                <a:solidFill>
                  <a:srgbClr val="0070C0"/>
                </a:solidFill>
              </a:rPr>
              <a:t> </a:t>
            </a:r>
            <a:r>
              <a:rPr lang="es-AR" sz="2600" b="1" dirty="0" err="1" smtClean="0">
                <a:solidFill>
                  <a:srgbClr val="0070C0"/>
                </a:solidFill>
              </a:rPr>
              <a:t>yoghurt</a:t>
            </a:r>
            <a:r>
              <a:rPr lang="es-AR" sz="2600" b="1" dirty="0">
                <a:solidFill>
                  <a:srgbClr val="0070C0"/>
                </a:solidFill>
              </a:rPr>
              <a:t>?</a:t>
            </a:r>
          </a:p>
          <a:p>
            <a:endParaRPr lang="es-AR" sz="2600" b="1" dirty="0" smtClean="0">
              <a:solidFill>
                <a:srgbClr val="0070C0"/>
              </a:solidFill>
            </a:endParaRPr>
          </a:p>
          <a:p>
            <a:pPr algn="l">
              <a:buFont typeface="Wingdings" pitchFamily="2" charset="2"/>
              <a:buChar char="Ø"/>
            </a:pPr>
            <a:r>
              <a:rPr lang="es-AR" sz="2600" b="1" dirty="0" err="1" smtClean="0">
                <a:solidFill>
                  <a:srgbClr val="0070C0"/>
                </a:solidFill>
              </a:rPr>
              <a:t>Would</a:t>
            </a:r>
            <a:r>
              <a:rPr lang="es-AR" sz="2600" b="1" dirty="0" smtClean="0">
                <a:solidFill>
                  <a:srgbClr val="0070C0"/>
                </a:solidFill>
              </a:rPr>
              <a:t> </a:t>
            </a:r>
            <a:r>
              <a:rPr lang="es-AR" sz="2600" b="1" dirty="0" err="1" smtClean="0">
                <a:solidFill>
                  <a:srgbClr val="0070C0"/>
                </a:solidFill>
              </a:rPr>
              <a:t>you</a:t>
            </a:r>
            <a:r>
              <a:rPr lang="es-AR" sz="2600" b="1" dirty="0" smtClean="0">
                <a:solidFill>
                  <a:srgbClr val="0070C0"/>
                </a:solidFill>
              </a:rPr>
              <a:t> </a:t>
            </a:r>
            <a:r>
              <a:rPr lang="es-AR" sz="2600" b="1" dirty="0" err="1" smtClean="0">
                <a:solidFill>
                  <a:srgbClr val="0070C0"/>
                </a:solidFill>
              </a:rPr>
              <a:t>prefer</a:t>
            </a:r>
            <a:r>
              <a:rPr lang="es-AR" sz="2600" b="1" dirty="0" smtClean="0">
                <a:solidFill>
                  <a:srgbClr val="0070C0"/>
                </a:solidFill>
              </a:rPr>
              <a:t> </a:t>
            </a:r>
            <a:r>
              <a:rPr lang="es-AR" sz="2600" b="1" dirty="0" err="1" smtClean="0">
                <a:solidFill>
                  <a:srgbClr val="0070C0"/>
                </a:solidFill>
              </a:rPr>
              <a:t>some</a:t>
            </a:r>
            <a:r>
              <a:rPr lang="es-AR" sz="2600" b="1" dirty="0" smtClean="0">
                <a:solidFill>
                  <a:srgbClr val="0070C0"/>
                </a:solidFill>
              </a:rPr>
              <a:t> </a:t>
            </a:r>
            <a:r>
              <a:rPr lang="es-AR" sz="2600" b="1" dirty="0" err="1" smtClean="0">
                <a:solidFill>
                  <a:srgbClr val="0070C0"/>
                </a:solidFill>
              </a:rPr>
              <a:t>sandwiches</a:t>
            </a:r>
            <a:r>
              <a:rPr lang="es-AR" sz="2600" b="1" dirty="0" smtClean="0">
                <a:solidFill>
                  <a:srgbClr val="0070C0"/>
                </a:solidFill>
              </a:rPr>
              <a:t> </a:t>
            </a:r>
            <a:r>
              <a:rPr lang="es-AR" sz="2600" b="1" dirty="0" err="1" smtClean="0">
                <a:solidFill>
                  <a:srgbClr val="0070C0"/>
                </a:solidFill>
              </a:rPr>
              <a:t>or</a:t>
            </a:r>
            <a:r>
              <a:rPr lang="es-AR" sz="2600" b="1" dirty="0" smtClean="0">
                <a:solidFill>
                  <a:srgbClr val="0070C0"/>
                </a:solidFill>
              </a:rPr>
              <a:t> </a:t>
            </a:r>
            <a:r>
              <a:rPr lang="es-AR" sz="2600" b="1" dirty="0" err="1" smtClean="0">
                <a:solidFill>
                  <a:srgbClr val="0070C0"/>
                </a:solidFill>
              </a:rPr>
              <a:t>some</a:t>
            </a:r>
            <a:r>
              <a:rPr lang="es-AR" sz="2600" b="1" dirty="0" smtClean="0">
                <a:solidFill>
                  <a:srgbClr val="0070C0"/>
                </a:solidFill>
              </a:rPr>
              <a:t> salad?</a:t>
            </a:r>
          </a:p>
          <a:p>
            <a:pPr algn="l"/>
            <a:endParaRPr lang="es-AR" sz="2600" b="1" dirty="0" smtClean="0">
              <a:solidFill>
                <a:srgbClr val="0070C0"/>
              </a:solidFill>
            </a:endParaRPr>
          </a:p>
          <a:p>
            <a:pPr algn="l">
              <a:buFont typeface="Wingdings" pitchFamily="2" charset="2"/>
              <a:buChar char="Ø"/>
            </a:pPr>
            <a:r>
              <a:rPr lang="es-AR" sz="2600" b="1" dirty="0" smtClean="0">
                <a:solidFill>
                  <a:srgbClr val="0070C0"/>
                </a:solidFill>
              </a:rPr>
              <a:t> Can </a:t>
            </a:r>
            <a:r>
              <a:rPr lang="es-AR" sz="2600" b="1" dirty="0" err="1" smtClean="0">
                <a:solidFill>
                  <a:srgbClr val="0070C0"/>
                </a:solidFill>
              </a:rPr>
              <a:t>you</a:t>
            </a:r>
            <a:r>
              <a:rPr lang="es-AR" sz="2600" b="1" dirty="0" smtClean="0">
                <a:solidFill>
                  <a:srgbClr val="0070C0"/>
                </a:solidFill>
              </a:rPr>
              <a:t> </a:t>
            </a:r>
            <a:r>
              <a:rPr lang="es-AR" sz="2600" b="1" dirty="0" err="1" smtClean="0">
                <a:solidFill>
                  <a:srgbClr val="0070C0"/>
                </a:solidFill>
              </a:rPr>
              <a:t>diferenciate</a:t>
            </a:r>
            <a:r>
              <a:rPr lang="es-AR" sz="2600" b="1" dirty="0" smtClean="0">
                <a:solidFill>
                  <a:srgbClr val="0070C0"/>
                </a:solidFill>
              </a:rPr>
              <a:t> </a:t>
            </a:r>
            <a:r>
              <a:rPr lang="es-AR" sz="2600" b="1" dirty="0" err="1" smtClean="0">
                <a:solidFill>
                  <a:srgbClr val="0070C0"/>
                </a:solidFill>
              </a:rPr>
              <a:t>between</a:t>
            </a:r>
            <a:r>
              <a:rPr lang="es-AR" sz="2600" b="1" dirty="0" smtClean="0">
                <a:solidFill>
                  <a:srgbClr val="0070C0"/>
                </a:solidFill>
              </a:rPr>
              <a:t> </a:t>
            </a:r>
            <a:r>
              <a:rPr lang="es-AR" sz="2600" b="1" dirty="0" err="1" smtClean="0">
                <a:solidFill>
                  <a:srgbClr val="0070C0"/>
                </a:solidFill>
              </a:rPr>
              <a:t>healthy</a:t>
            </a:r>
            <a:r>
              <a:rPr lang="es-AR" sz="2600" b="1" dirty="0" smtClean="0">
                <a:solidFill>
                  <a:srgbClr val="0070C0"/>
                </a:solidFill>
              </a:rPr>
              <a:t> </a:t>
            </a:r>
            <a:r>
              <a:rPr lang="es-AR" sz="2600" b="1" dirty="0" err="1" smtClean="0">
                <a:solidFill>
                  <a:srgbClr val="0070C0"/>
                </a:solidFill>
              </a:rPr>
              <a:t>or</a:t>
            </a:r>
            <a:r>
              <a:rPr lang="es-AR" sz="2600" b="1" dirty="0" smtClean="0">
                <a:solidFill>
                  <a:srgbClr val="0070C0"/>
                </a:solidFill>
              </a:rPr>
              <a:t> </a:t>
            </a:r>
            <a:r>
              <a:rPr lang="es-AR" sz="2600" b="1" dirty="0" err="1" smtClean="0">
                <a:solidFill>
                  <a:srgbClr val="0070C0"/>
                </a:solidFill>
              </a:rPr>
              <a:t>unhealthy</a:t>
            </a:r>
            <a:r>
              <a:rPr lang="es-AR" sz="2600" b="1" dirty="0" smtClean="0">
                <a:solidFill>
                  <a:srgbClr val="0070C0"/>
                </a:solidFill>
              </a:rPr>
              <a:t> </a:t>
            </a:r>
            <a:r>
              <a:rPr lang="es-AR" sz="2600" b="1" dirty="0" err="1" smtClean="0">
                <a:solidFill>
                  <a:srgbClr val="0070C0"/>
                </a:solidFill>
              </a:rPr>
              <a:t>food</a:t>
            </a:r>
            <a:r>
              <a:rPr lang="es-AR" sz="2600" b="1" dirty="0" smtClean="0">
                <a:solidFill>
                  <a:srgbClr val="0070C0"/>
                </a:solidFill>
              </a:rPr>
              <a:t>?</a:t>
            </a:r>
            <a:r>
              <a:rPr lang="es-AR" b="1" dirty="0" smtClean="0"/>
              <a:t/>
            </a:r>
            <a:br>
              <a:rPr lang="es-AR" b="1" dirty="0" smtClean="0"/>
            </a:br>
            <a:endParaRPr lang="es-AR" b="1" dirty="0" smtClean="0"/>
          </a:p>
          <a:p>
            <a:pPr algn="l">
              <a:buFont typeface="Wingdings" pitchFamily="2" charset="2"/>
              <a:buChar char="Ø"/>
            </a:pPr>
            <a:r>
              <a:rPr lang="es-AR" sz="2600" b="1" dirty="0" err="1" smtClean="0">
                <a:solidFill>
                  <a:srgbClr val="0070C0"/>
                </a:solidFill>
              </a:rPr>
              <a:t>Account</a:t>
            </a:r>
            <a:r>
              <a:rPr lang="es-AR" sz="2600" b="1" dirty="0" smtClean="0">
                <a:solidFill>
                  <a:srgbClr val="0070C0"/>
                </a:solidFill>
              </a:rPr>
              <a:t> </a:t>
            </a:r>
            <a:r>
              <a:rPr lang="es-AR" sz="2600" b="1" dirty="0" err="1" smtClean="0">
                <a:solidFill>
                  <a:srgbClr val="0070C0"/>
                </a:solidFill>
              </a:rPr>
              <a:t>for</a:t>
            </a:r>
            <a:r>
              <a:rPr lang="es-AR" sz="2600" b="1" dirty="0" smtClean="0">
                <a:solidFill>
                  <a:srgbClr val="0070C0"/>
                </a:solidFill>
              </a:rPr>
              <a:t> </a:t>
            </a:r>
            <a:r>
              <a:rPr lang="es-AR" sz="2600" b="1" dirty="0" err="1" smtClean="0">
                <a:solidFill>
                  <a:srgbClr val="0070C0"/>
                </a:solidFill>
              </a:rPr>
              <a:t>your</a:t>
            </a:r>
            <a:r>
              <a:rPr lang="es-AR" sz="2600" b="1" dirty="0" smtClean="0">
                <a:solidFill>
                  <a:srgbClr val="0070C0"/>
                </a:solidFill>
              </a:rPr>
              <a:t> </a:t>
            </a:r>
            <a:r>
              <a:rPr lang="es-AR" sz="2600" b="1" dirty="0" err="1" smtClean="0">
                <a:solidFill>
                  <a:srgbClr val="0070C0"/>
                </a:solidFill>
              </a:rPr>
              <a:t>answers</a:t>
            </a:r>
            <a:endParaRPr lang="es-AR" sz="2600" b="1" dirty="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683568" y="2349500"/>
            <a:ext cx="7992888" cy="4247852"/>
          </a:xfrm>
        </p:spPr>
        <p:txBody>
          <a:bodyPr>
            <a:normAutofit/>
          </a:bodyPr>
          <a:lstStyle/>
          <a:p>
            <a:pPr>
              <a:buFont typeface="Wingdings" pitchFamily="2" charset="2"/>
              <a:buChar char="Ø"/>
            </a:pPr>
            <a:r>
              <a:rPr lang="es-AR" sz="2600" b="1" dirty="0" err="1" smtClean="0">
                <a:solidFill>
                  <a:srgbClr val="0070C0"/>
                </a:solidFill>
                <a:latin typeface="+mj-lt"/>
              </a:rPr>
              <a:t>What</a:t>
            </a:r>
            <a:r>
              <a:rPr lang="es-AR" sz="2600" b="1" dirty="0" smtClean="0">
                <a:solidFill>
                  <a:srgbClr val="0070C0"/>
                </a:solidFill>
                <a:latin typeface="+mj-lt"/>
              </a:rPr>
              <a:t> do </a:t>
            </a:r>
            <a:r>
              <a:rPr lang="es-AR" sz="2600" b="1" dirty="0" err="1" smtClean="0">
                <a:solidFill>
                  <a:srgbClr val="0070C0"/>
                </a:solidFill>
                <a:latin typeface="+mj-lt"/>
              </a:rPr>
              <a:t>you</a:t>
            </a:r>
            <a:r>
              <a:rPr lang="es-AR" sz="2600" b="1" dirty="0" smtClean="0">
                <a:solidFill>
                  <a:srgbClr val="0070C0"/>
                </a:solidFill>
                <a:latin typeface="+mj-lt"/>
              </a:rPr>
              <a:t> </a:t>
            </a:r>
            <a:r>
              <a:rPr lang="es-AR" sz="2600" b="1" dirty="0" err="1" smtClean="0">
                <a:solidFill>
                  <a:srgbClr val="0070C0"/>
                </a:solidFill>
                <a:latin typeface="+mj-lt"/>
              </a:rPr>
              <a:t>think</a:t>
            </a:r>
            <a:r>
              <a:rPr lang="es-AR" sz="2600" b="1" dirty="0" smtClean="0">
                <a:solidFill>
                  <a:srgbClr val="0070C0"/>
                </a:solidFill>
                <a:latin typeface="+mj-lt"/>
              </a:rPr>
              <a:t> </a:t>
            </a:r>
            <a:r>
              <a:rPr lang="es-AR" sz="2600" b="1" dirty="0" err="1" smtClean="0">
                <a:solidFill>
                  <a:srgbClr val="0070C0"/>
                </a:solidFill>
                <a:latin typeface="+mj-lt"/>
              </a:rPr>
              <a:t>you</a:t>
            </a:r>
            <a:r>
              <a:rPr lang="es-AR" sz="2600" b="1" dirty="0" smtClean="0">
                <a:solidFill>
                  <a:srgbClr val="0070C0"/>
                </a:solidFill>
                <a:latin typeface="+mj-lt"/>
              </a:rPr>
              <a:t> </a:t>
            </a:r>
            <a:r>
              <a:rPr lang="es-AR" sz="2600" b="1" dirty="0" err="1" smtClean="0">
                <a:solidFill>
                  <a:srgbClr val="0070C0"/>
                </a:solidFill>
                <a:latin typeface="+mj-lt"/>
              </a:rPr>
              <a:t>will</a:t>
            </a:r>
            <a:r>
              <a:rPr lang="es-AR" sz="2600" b="1" dirty="0" smtClean="0">
                <a:solidFill>
                  <a:srgbClr val="0070C0"/>
                </a:solidFill>
                <a:latin typeface="+mj-lt"/>
              </a:rPr>
              <a:t> </a:t>
            </a:r>
            <a:r>
              <a:rPr lang="es-AR" sz="2600" b="1" dirty="0" err="1" smtClean="0">
                <a:solidFill>
                  <a:srgbClr val="0070C0"/>
                </a:solidFill>
                <a:latin typeface="+mj-lt"/>
              </a:rPr>
              <a:t>see</a:t>
            </a:r>
            <a:r>
              <a:rPr lang="es-AR" sz="2600" b="1" dirty="0" smtClean="0">
                <a:solidFill>
                  <a:srgbClr val="0070C0"/>
                </a:solidFill>
                <a:latin typeface="+mj-lt"/>
              </a:rPr>
              <a:t> </a:t>
            </a:r>
            <a:r>
              <a:rPr lang="es-AR" sz="2600" b="1" dirty="0" err="1" smtClean="0">
                <a:solidFill>
                  <a:srgbClr val="0070C0"/>
                </a:solidFill>
                <a:latin typeface="+mj-lt"/>
              </a:rPr>
              <a:t>on</a:t>
            </a:r>
            <a:r>
              <a:rPr lang="es-AR" sz="2600" b="1" dirty="0" smtClean="0">
                <a:solidFill>
                  <a:srgbClr val="0070C0"/>
                </a:solidFill>
                <a:latin typeface="+mj-lt"/>
              </a:rPr>
              <a:t> </a:t>
            </a:r>
            <a:r>
              <a:rPr lang="es-AR" sz="2600" b="1" dirty="0" err="1" smtClean="0">
                <a:solidFill>
                  <a:srgbClr val="0070C0"/>
                </a:solidFill>
                <a:latin typeface="+mj-lt"/>
              </a:rPr>
              <a:t>the</a:t>
            </a:r>
            <a:r>
              <a:rPr lang="es-AR" sz="2600" b="1" dirty="0" smtClean="0">
                <a:solidFill>
                  <a:srgbClr val="0070C0"/>
                </a:solidFill>
                <a:latin typeface="+mj-lt"/>
              </a:rPr>
              <a:t> video?</a:t>
            </a:r>
            <a:endParaRPr lang="es-AR" sz="2600" b="1" dirty="0">
              <a:solidFill>
                <a:srgbClr val="0070C0"/>
              </a:solidFill>
              <a:latin typeface="+mj-lt"/>
            </a:endParaRPr>
          </a:p>
          <a:p>
            <a:pPr>
              <a:buFont typeface="Wingdings" pitchFamily="2" charset="2"/>
              <a:buChar char="Ø"/>
            </a:pPr>
            <a:r>
              <a:rPr lang="es-AR" sz="2600" b="1" dirty="0" err="1" smtClean="0">
                <a:solidFill>
                  <a:srgbClr val="0070C0"/>
                </a:solidFill>
                <a:latin typeface="+mj-lt"/>
              </a:rPr>
              <a:t>What</a:t>
            </a:r>
            <a:r>
              <a:rPr lang="es-AR" sz="2600" b="1" dirty="0" smtClean="0">
                <a:solidFill>
                  <a:srgbClr val="0070C0"/>
                </a:solidFill>
                <a:latin typeface="+mj-lt"/>
              </a:rPr>
              <a:t> do </a:t>
            </a:r>
            <a:r>
              <a:rPr lang="es-AR" sz="2600" b="1" dirty="0" err="1" smtClean="0">
                <a:solidFill>
                  <a:srgbClr val="0070C0"/>
                </a:solidFill>
                <a:latin typeface="+mj-lt"/>
              </a:rPr>
              <a:t>you</a:t>
            </a:r>
            <a:r>
              <a:rPr lang="es-AR" sz="2600" b="1" dirty="0" smtClean="0">
                <a:solidFill>
                  <a:srgbClr val="0070C0"/>
                </a:solidFill>
                <a:latin typeface="+mj-lt"/>
              </a:rPr>
              <a:t> </a:t>
            </a:r>
            <a:r>
              <a:rPr lang="es-AR" sz="2600" b="1" dirty="0" err="1" smtClean="0">
                <a:solidFill>
                  <a:srgbClr val="0070C0"/>
                </a:solidFill>
                <a:latin typeface="+mj-lt"/>
              </a:rPr>
              <a:t>think</a:t>
            </a:r>
            <a:r>
              <a:rPr lang="es-AR" sz="2600" b="1" dirty="0" smtClean="0">
                <a:solidFill>
                  <a:srgbClr val="0070C0"/>
                </a:solidFill>
                <a:latin typeface="+mj-lt"/>
              </a:rPr>
              <a:t> </a:t>
            </a:r>
            <a:r>
              <a:rPr lang="es-AR" sz="2600" b="1" dirty="0" err="1" smtClean="0">
                <a:solidFill>
                  <a:srgbClr val="0070C0"/>
                </a:solidFill>
                <a:latin typeface="+mj-lt"/>
              </a:rPr>
              <a:t>you</a:t>
            </a:r>
            <a:r>
              <a:rPr lang="es-AR" sz="2600" b="1" dirty="0" smtClean="0">
                <a:solidFill>
                  <a:srgbClr val="0070C0"/>
                </a:solidFill>
                <a:latin typeface="+mj-lt"/>
              </a:rPr>
              <a:t> </a:t>
            </a:r>
            <a:r>
              <a:rPr lang="es-AR" sz="2600" b="1" dirty="0" err="1" smtClean="0">
                <a:solidFill>
                  <a:srgbClr val="0070C0"/>
                </a:solidFill>
                <a:latin typeface="+mj-lt"/>
              </a:rPr>
              <a:t>will</a:t>
            </a:r>
            <a:r>
              <a:rPr lang="es-AR" sz="2600" b="1" dirty="0" smtClean="0">
                <a:solidFill>
                  <a:srgbClr val="0070C0"/>
                </a:solidFill>
                <a:latin typeface="+mj-lt"/>
              </a:rPr>
              <a:t> </a:t>
            </a:r>
            <a:r>
              <a:rPr lang="es-AR" sz="2600" b="1" dirty="0" err="1" smtClean="0">
                <a:solidFill>
                  <a:srgbClr val="0070C0"/>
                </a:solidFill>
                <a:latin typeface="+mj-lt"/>
              </a:rPr>
              <a:t>hear</a:t>
            </a:r>
            <a:r>
              <a:rPr lang="es-AR" sz="2600" b="1" dirty="0" smtClean="0">
                <a:solidFill>
                  <a:srgbClr val="0070C0"/>
                </a:solidFill>
                <a:latin typeface="+mj-lt"/>
              </a:rPr>
              <a:t> </a:t>
            </a:r>
            <a:r>
              <a:rPr lang="es-AR" sz="2600" b="1" dirty="0" err="1" smtClean="0">
                <a:solidFill>
                  <a:srgbClr val="0070C0"/>
                </a:solidFill>
                <a:latin typeface="+mj-lt"/>
              </a:rPr>
              <a:t>on</a:t>
            </a:r>
            <a:r>
              <a:rPr lang="es-AR" sz="2600" b="1" dirty="0" smtClean="0">
                <a:solidFill>
                  <a:srgbClr val="0070C0"/>
                </a:solidFill>
                <a:latin typeface="+mj-lt"/>
              </a:rPr>
              <a:t> </a:t>
            </a:r>
            <a:r>
              <a:rPr lang="es-AR" sz="2600" b="1" dirty="0" err="1" smtClean="0">
                <a:solidFill>
                  <a:srgbClr val="0070C0"/>
                </a:solidFill>
                <a:latin typeface="+mj-lt"/>
              </a:rPr>
              <a:t>the</a:t>
            </a:r>
            <a:r>
              <a:rPr lang="es-AR" sz="2600" b="1" dirty="0" smtClean="0">
                <a:solidFill>
                  <a:srgbClr val="0070C0"/>
                </a:solidFill>
                <a:latin typeface="+mj-lt"/>
              </a:rPr>
              <a:t> video?</a:t>
            </a:r>
            <a:endParaRPr lang="es-AR" sz="2600" b="1" dirty="0">
              <a:solidFill>
                <a:srgbClr val="0070C0"/>
              </a:solidFill>
              <a:latin typeface="+mj-lt"/>
            </a:endParaRPr>
          </a:p>
          <a:p>
            <a:pPr>
              <a:buNone/>
            </a:pPr>
            <a:r>
              <a:rPr lang="es-AR" sz="2600" b="1" dirty="0" err="1" smtClean="0">
                <a:solidFill>
                  <a:srgbClr val="0070C0"/>
                </a:solidFill>
                <a:latin typeface="+mj-lt"/>
              </a:rPr>
              <a:t>Write</a:t>
            </a:r>
            <a:r>
              <a:rPr lang="es-AR" sz="2600" b="1" dirty="0" smtClean="0">
                <a:solidFill>
                  <a:srgbClr val="0070C0"/>
                </a:solidFill>
                <a:latin typeface="+mj-lt"/>
              </a:rPr>
              <a:t> </a:t>
            </a:r>
            <a:r>
              <a:rPr lang="es-AR" sz="2600" b="1" dirty="0" err="1" smtClean="0">
                <a:solidFill>
                  <a:srgbClr val="0070C0"/>
                </a:solidFill>
                <a:latin typeface="+mj-lt"/>
              </a:rPr>
              <a:t>down</a:t>
            </a:r>
            <a:r>
              <a:rPr lang="es-AR" sz="2600" b="1" dirty="0" smtClean="0">
                <a:solidFill>
                  <a:srgbClr val="0070C0"/>
                </a:solidFill>
                <a:latin typeface="+mj-lt"/>
              </a:rPr>
              <a:t> 3 </a:t>
            </a:r>
            <a:r>
              <a:rPr lang="es-AR" sz="2600" b="1" dirty="0" err="1" smtClean="0">
                <a:solidFill>
                  <a:srgbClr val="0070C0"/>
                </a:solidFill>
                <a:latin typeface="+mj-lt"/>
              </a:rPr>
              <a:t>items</a:t>
            </a:r>
            <a:r>
              <a:rPr lang="es-AR" sz="2600" b="1" dirty="0" smtClean="0">
                <a:solidFill>
                  <a:srgbClr val="0070C0"/>
                </a:solidFill>
                <a:latin typeface="+mj-lt"/>
              </a:rPr>
              <a:t> </a:t>
            </a:r>
            <a:r>
              <a:rPr lang="es-AR" sz="2600" b="1" dirty="0" err="1" smtClean="0">
                <a:solidFill>
                  <a:srgbClr val="0070C0"/>
                </a:solidFill>
                <a:latin typeface="+mj-lt"/>
              </a:rPr>
              <a:t>under</a:t>
            </a:r>
            <a:r>
              <a:rPr lang="es-AR" sz="2600" b="1" dirty="0" smtClean="0">
                <a:solidFill>
                  <a:srgbClr val="0070C0"/>
                </a:solidFill>
                <a:latin typeface="+mj-lt"/>
              </a:rPr>
              <a:t> </a:t>
            </a:r>
            <a:r>
              <a:rPr lang="es-AR" sz="2600" b="1" dirty="0" err="1" smtClean="0">
                <a:solidFill>
                  <a:srgbClr val="0070C0"/>
                </a:solidFill>
                <a:latin typeface="+mj-lt"/>
              </a:rPr>
              <a:t>each</a:t>
            </a:r>
            <a:r>
              <a:rPr lang="es-AR" sz="2600" b="1" dirty="0" smtClean="0">
                <a:solidFill>
                  <a:srgbClr val="0070C0"/>
                </a:solidFill>
                <a:latin typeface="+mj-lt"/>
              </a:rPr>
              <a:t> of </a:t>
            </a:r>
            <a:r>
              <a:rPr lang="es-AR" sz="2600" b="1" dirty="0" err="1" smtClean="0">
                <a:solidFill>
                  <a:srgbClr val="0070C0"/>
                </a:solidFill>
                <a:latin typeface="+mj-lt"/>
              </a:rPr>
              <a:t>the</a:t>
            </a:r>
            <a:r>
              <a:rPr lang="es-AR" sz="2600" b="1" dirty="0" smtClean="0">
                <a:solidFill>
                  <a:srgbClr val="0070C0"/>
                </a:solidFill>
                <a:latin typeface="+mj-lt"/>
              </a:rPr>
              <a:t>  </a:t>
            </a:r>
            <a:r>
              <a:rPr lang="es-AR" sz="2600" b="1" dirty="0" err="1" smtClean="0">
                <a:solidFill>
                  <a:srgbClr val="0070C0"/>
                </a:solidFill>
                <a:latin typeface="+mj-lt"/>
              </a:rPr>
              <a:t>headings</a:t>
            </a:r>
            <a:r>
              <a:rPr lang="es-AR" sz="2600" b="1" dirty="0" smtClean="0">
                <a:solidFill>
                  <a:srgbClr val="0070C0"/>
                </a:solidFill>
                <a:latin typeface="+mj-lt"/>
              </a:rPr>
              <a:t> </a:t>
            </a:r>
            <a:r>
              <a:rPr lang="es-AR" sz="2600" b="1" dirty="0" err="1" smtClean="0">
                <a:solidFill>
                  <a:srgbClr val="0070C0"/>
                </a:solidFill>
                <a:latin typeface="+mj-lt"/>
              </a:rPr>
              <a:t>that</a:t>
            </a:r>
            <a:r>
              <a:rPr lang="es-AR" sz="2600" b="1" dirty="0" smtClean="0">
                <a:solidFill>
                  <a:srgbClr val="0070C0"/>
                </a:solidFill>
                <a:latin typeface="+mj-lt"/>
              </a:rPr>
              <a:t> </a:t>
            </a:r>
            <a:r>
              <a:rPr lang="es-AR" sz="2600" b="1" dirty="0" err="1" smtClean="0">
                <a:solidFill>
                  <a:srgbClr val="0070C0"/>
                </a:solidFill>
                <a:latin typeface="+mj-lt"/>
              </a:rPr>
              <a:t>follow</a:t>
            </a:r>
            <a:r>
              <a:rPr lang="es-AR" sz="2600" b="1" dirty="0" smtClean="0">
                <a:solidFill>
                  <a:srgbClr val="0070C0"/>
                </a:solidFill>
                <a:latin typeface="+mj-lt"/>
              </a:rPr>
              <a:t>:   </a:t>
            </a:r>
            <a:endParaRPr lang="es-AR" sz="2600" b="1" dirty="0">
              <a:solidFill>
                <a:srgbClr val="0070C0"/>
              </a:solidFill>
              <a:latin typeface="+mj-lt"/>
            </a:endParaRPr>
          </a:p>
          <a:p>
            <a:pPr>
              <a:buNone/>
            </a:pPr>
            <a:r>
              <a:rPr lang="es-AR" sz="2600" b="1" dirty="0" smtClean="0">
                <a:latin typeface="+mj-lt"/>
              </a:rPr>
              <a:t>               SIGHTS                                        WORDS    </a:t>
            </a:r>
          </a:p>
          <a:p>
            <a:pPr>
              <a:buNone/>
            </a:pPr>
            <a:r>
              <a:rPr lang="es-AR" sz="2600" b="1" dirty="0" smtClean="0">
                <a:latin typeface="+mj-lt"/>
              </a:rPr>
              <a:t>   (</a:t>
            </a:r>
            <a:r>
              <a:rPr lang="es-AR" sz="2000" b="1" dirty="0" err="1" smtClean="0">
                <a:latin typeface="+mj-lt"/>
              </a:rPr>
              <a:t>Things</a:t>
            </a:r>
            <a:r>
              <a:rPr lang="es-AR" sz="2000" b="1" dirty="0" smtClean="0">
                <a:latin typeface="+mj-lt"/>
              </a:rPr>
              <a:t> </a:t>
            </a:r>
            <a:r>
              <a:rPr lang="es-AR" sz="2000" b="1" dirty="0" err="1" smtClean="0">
                <a:latin typeface="+mj-lt"/>
              </a:rPr>
              <a:t>you</a:t>
            </a:r>
            <a:r>
              <a:rPr lang="es-AR" sz="2000" b="1" dirty="0" smtClean="0">
                <a:latin typeface="+mj-lt"/>
              </a:rPr>
              <a:t> </a:t>
            </a:r>
            <a:r>
              <a:rPr lang="es-AR" sz="2000" b="1" dirty="0" err="1" smtClean="0">
                <a:latin typeface="+mj-lt"/>
              </a:rPr>
              <a:t>expect</a:t>
            </a:r>
            <a:r>
              <a:rPr lang="es-AR" sz="2000" b="1" dirty="0" smtClean="0">
                <a:latin typeface="+mj-lt"/>
              </a:rPr>
              <a:t> </a:t>
            </a:r>
            <a:r>
              <a:rPr lang="es-AR" sz="2000" b="1" dirty="0" err="1" smtClean="0">
                <a:latin typeface="+mj-lt"/>
              </a:rPr>
              <a:t>to</a:t>
            </a:r>
            <a:r>
              <a:rPr lang="es-AR" sz="2000" b="1" dirty="0" smtClean="0">
                <a:latin typeface="+mj-lt"/>
              </a:rPr>
              <a:t> </a:t>
            </a:r>
            <a:r>
              <a:rPr lang="es-AR" sz="2000" b="1" dirty="0" err="1" smtClean="0">
                <a:latin typeface="+mj-lt"/>
              </a:rPr>
              <a:t>see</a:t>
            </a:r>
            <a:r>
              <a:rPr lang="es-AR" sz="2000" b="1" dirty="0" smtClean="0">
                <a:latin typeface="+mj-lt"/>
              </a:rPr>
              <a:t>)                       (</a:t>
            </a:r>
            <a:r>
              <a:rPr lang="es-AR" sz="2000" b="1" dirty="0" err="1" smtClean="0">
                <a:latin typeface="+mj-lt"/>
              </a:rPr>
              <a:t>Things</a:t>
            </a:r>
            <a:r>
              <a:rPr lang="es-AR" sz="2000" b="1" dirty="0" smtClean="0">
                <a:latin typeface="+mj-lt"/>
              </a:rPr>
              <a:t> </a:t>
            </a:r>
            <a:r>
              <a:rPr lang="es-AR" sz="2000" b="1" dirty="0" err="1" smtClean="0">
                <a:latin typeface="+mj-lt"/>
              </a:rPr>
              <a:t>you</a:t>
            </a:r>
            <a:r>
              <a:rPr lang="es-AR" sz="2000" b="1" dirty="0" smtClean="0">
                <a:latin typeface="+mj-lt"/>
              </a:rPr>
              <a:t> </a:t>
            </a:r>
            <a:r>
              <a:rPr lang="es-AR" sz="2000" b="1" dirty="0" err="1" smtClean="0">
                <a:latin typeface="+mj-lt"/>
              </a:rPr>
              <a:t>expect</a:t>
            </a:r>
            <a:r>
              <a:rPr lang="es-AR" sz="2000" b="1" dirty="0" smtClean="0">
                <a:latin typeface="+mj-lt"/>
              </a:rPr>
              <a:t> </a:t>
            </a:r>
            <a:r>
              <a:rPr lang="es-AR" sz="2000" b="1" dirty="0" err="1" smtClean="0">
                <a:latin typeface="+mj-lt"/>
              </a:rPr>
              <a:t>to</a:t>
            </a:r>
            <a:r>
              <a:rPr lang="es-AR" sz="2000" b="1" dirty="0" smtClean="0">
                <a:latin typeface="+mj-lt"/>
              </a:rPr>
              <a:t> </a:t>
            </a:r>
            <a:r>
              <a:rPr lang="es-AR" sz="2000" b="1" dirty="0" err="1" smtClean="0">
                <a:latin typeface="+mj-lt"/>
              </a:rPr>
              <a:t>hear</a:t>
            </a:r>
            <a:r>
              <a:rPr lang="es-AR" sz="2000" b="1" dirty="0" smtClean="0">
                <a:latin typeface="+mj-lt"/>
              </a:rPr>
              <a:t>)</a:t>
            </a:r>
            <a:endParaRPr lang="es-AR" sz="2600" b="1" dirty="0" smtClean="0">
              <a:latin typeface="+mj-lt"/>
            </a:endParaRPr>
          </a:p>
          <a:p>
            <a:pPr>
              <a:buNone/>
            </a:pPr>
            <a:endParaRPr lang="es-AR" sz="2600" b="1" dirty="0">
              <a:solidFill>
                <a:srgbClr val="0070C0"/>
              </a:solidFill>
              <a:latin typeface="+mj-lt"/>
            </a:endParaRPr>
          </a:p>
        </p:txBody>
      </p:sp>
      <p:sp>
        <p:nvSpPr>
          <p:cNvPr id="2" name="1 Título"/>
          <p:cNvSpPr>
            <a:spLocks noGrp="1"/>
          </p:cNvSpPr>
          <p:nvPr>
            <p:ph type="title" idx="4294967295"/>
          </p:nvPr>
        </p:nvSpPr>
        <p:spPr>
          <a:xfrm>
            <a:off x="467544" y="274638"/>
            <a:ext cx="8280920" cy="2001837"/>
          </a:xfrm>
        </p:spPr>
        <p:txBody>
          <a:bodyPr>
            <a:normAutofit/>
          </a:bodyPr>
          <a:lstStyle/>
          <a:p>
            <a:pPr algn="l">
              <a:buFont typeface="Wingdings" pitchFamily="2" charset="2"/>
              <a:buChar char="v"/>
            </a:pPr>
            <a:r>
              <a:rPr lang="es-AR" sz="2400" b="1" u="sng" dirty="0" smtClean="0"/>
              <a:t>TASK 2 : </a:t>
            </a:r>
            <a:r>
              <a:rPr lang="es-AR" sz="2400" b="1" u="sng" dirty="0" err="1" smtClean="0"/>
              <a:t>Predictions</a:t>
            </a:r>
            <a:r>
              <a:rPr lang="es-AR" sz="2400" b="1" u="sng" dirty="0" smtClean="0"/>
              <a:t>:</a:t>
            </a:r>
            <a:br>
              <a:rPr lang="es-AR" sz="2400" b="1" u="sng" dirty="0" smtClean="0"/>
            </a:br>
            <a:r>
              <a:rPr lang="es-AR" sz="2400" b="1" dirty="0" err="1" smtClean="0"/>
              <a:t>The</a:t>
            </a:r>
            <a:r>
              <a:rPr lang="es-AR" sz="2400" b="1" dirty="0" smtClean="0"/>
              <a:t> </a:t>
            </a:r>
            <a:r>
              <a:rPr lang="es-AR" sz="2400" b="1" dirty="0" err="1" smtClean="0"/>
              <a:t>teacher</a:t>
            </a:r>
            <a:r>
              <a:rPr lang="es-AR" sz="2400" b="1" dirty="0" smtClean="0"/>
              <a:t> </a:t>
            </a:r>
            <a:r>
              <a:rPr lang="es-AR" sz="2400" b="1" dirty="0" err="1" smtClean="0"/>
              <a:t>explains</a:t>
            </a:r>
            <a:r>
              <a:rPr lang="es-AR" sz="2400" b="1" dirty="0" smtClean="0"/>
              <a:t> </a:t>
            </a:r>
            <a:r>
              <a:rPr lang="es-AR" sz="2400" b="1" dirty="0" err="1" smtClean="0"/>
              <a:t>they</a:t>
            </a:r>
            <a:r>
              <a:rPr lang="es-AR" sz="2400" b="1" dirty="0" smtClean="0"/>
              <a:t> are </a:t>
            </a:r>
            <a:r>
              <a:rPr lang="es-AR" sz="2400" b="1" dirty="0" err="1" smtClean="0"/>
              <a:t>going</a:t>
            </a:r>
            <a:r>
              <a:rPr lang="es-AR" sz="2400" b="1" dirty="0" smtClean="0"/>
              <a:t> </a:t>
            </a:r>
            <a:r>
              <a:rPr lang="es-AR" sz="2400" b="1" dirty="0" err="1" smtClean="0"/>
              <a:t>to</a:t>
            </a:r>
            <a:r>
              <a:rPr lang="es-AR" sz="2400" b="1" dirty="0" smtClean="0"/>
              <a:t> </a:t>
            </a:r>
            <a:r>
              <a:rPr lang="es-AR" sz="2400" b="1" dirty="0" err="1" smtClean="0"/>
              <a:t>watch</a:t>
            </a:r>
            <a:r>
              <a:rPr lang="es-AR" sz="2400" b="1" dirty="0" smtClean="0"/>
              <a:t> a video </a:t>
            </a:r>
            <a:r>
              <a:rPr lang="es-AR" sz="2400" b="1" dirty="0" err="1" smtClean="0"/>
              <a:t>entitled</a:t>
            </a:r>
            <a:r>
              <a:rPr lang="es-AR" sz="2400" b="1" dirty="0" smtClean="0"/>
              <a:t> :</a:t>
            </a:r>
            <a:r>
              <a:rPr lang="es-AR" sz="2400" b="1" dirty="0">
                <a:solidFill>
                  <a:srgbClr val="0070C0"/>
                </a:solidFill>
              </a:rPr>
              <a:t> </a:t>
            </a:r>
            <a:r>
              <a:rPr lang="es-AR" sz="2400" b="1" dirty="0" smtClean="0">
                <a:solidFill>
                  <a:srgbClr val="00B050"/>
                </a:solidFill>
              </a:rPr>
              <a:t>“</a:t>
            </a:r>
            <a:r>
              <a:rPr lang="es-AR" sz="2400" b="1" dirty="0" err="1" smtClean="0">
                <a:solidFill>
                  <a:srgbClr val="00B050"/>
                </a:solidFill>
              </a:rPr>
              <a:t>Nutrients</a:t>
            </a:r>
            <a:r>
              <a:rPr lang="es-AR" sz="2400" b="1" dirty="0" smtClean="0">
                <a:solidFill>
                  <a:srgbClr val="00B050"/>
                </a:solidFill>
              </a:rPr>
              <a:t> and </a:t>
            </a:r>
            <a:r>
              <a:rPr lang="es-AR" sz="2400" b="1" dirty="0" err="1" smtClean="0">
                <a:solidFill>
                  <a:srgbClr val="00B050"/>
                </a:solidFill>
              </a:rPr>
              <a:t>Food</a:t>
            </a:r>
            <a:r>
              <a:rPr lang="es-AR" sz="2400" b="1" dirty="0" smtClean="0">
                <a:solidFill>
                  <a:srgbClr val="00B050"/>
                </a:solidFill>
              </a:rPr>
              <a:t> </a:t>
            </a:r>
            <a:r>
              <a:rPr lang="es-AR" sz="2400" b="1" dirty="0" err="1" smtClean="0">
                <a:solidFill>
                  <a:srgbClr val="00B050"/>
                </a:solidFill>
              </a:rPr>
              <a:t>Pyramid</a:t>
            </a:r>
            <a:r>
              <a:rPr lang="es-AR" sz="2400" b="1" dirty="0" smtClean="0">
                <a:solidFill>
                  <a:srgbClr val="00B050"/>
                </a:solidFill>
              </a:rPr>
              <a:t>”</a:t>
            </a:r>
            <a:r>
              <a:rPr lang="es-AR" sz="2400" b="1" dirty="0" smtClean="0"/>
              <a:t>. </a:t>
            </a:r>
            <a:r>
              <a:rPr lang="es-AR" sz="2400" b="1" dirty="0" err="1" smtClean="0"/>
              <a:t>Then</a:t>
            </a:r>
            <a:r>
              <a:rPr lang="es-AR" sz="2400" b="1" dirty="0" smtClean="0"/>
              <a:t> , </a:t>
            </a:r>
            <a:r>
              <a:rPr lang="es-AR" sz="2400" b="1" dirty="0" err="1" smtClean="0"/>
              <a:t>they</a:t>
            </a:r>
            <a:r>
              <a:rPr lang="es-AR" sz="2400" b="1" dirty="0" smtClean="0"/>
              <a:t> </a:t>
            </a:r>
            <a:r>
              <a:rPr lang="es-AR" sz="2400" b="1" dirty="0" err="1" smtClean="0"/>
              <a:t>have</a:t>
            </a:r>
            <a:r>
              <a:rPr lang="es-AR" sz="2400" b="1" dirty="0" smtClean="0"/>
              <a:t> </a:t>
            </a:r>
            <a:r>
              <a:rPr lang="es-AR" sz="2400" b="1" dirty="0" err="1" smtClean="0"/>
              <a:t>to</a:t>
            </a:r>
            <a:r>
              <a:rPr lang="es-AR" sz="2400" b="1" dirty="0" smtClean="0"/>
              <a:t> compare </a:t>
            </a:r>
            <a:r>
              <a:rPr lang="es-AR" sz="2400" b="1" dirty="0" err="1" smtClean="0"/>
              <a:t>the</a:t>
            </a:r>
            <a:r>
              <a:rPr lang="es-AR" sz="2400" b="1" dirty="0" smtClean="0"/>
              <a:t> </a:t>
            </a:r>
            <a:r>
              <a:rPr lang="es-AR" sz="2400" b="1" dirty="0" err="1" smtClean="0"/>
              <a:t>answers</a:t>
            </a:r>
            <a:r>
              <a:rPr lang="es-AR" sz="2400" b="1" dirty="0" smtClean="0"/>
              <a:t>  </a:t>
            </a:r>
            <a:r>
              <a:rPr lang="es-AR" sz="2400" b="1" dirty="0" err="1" smtClean="0"/>
              <a:t>with</a:t>
            </a:r>
            <a:r>
              <a:rPr lang="es-AR" sz="2400" b="1" dirty="0" smtClean="0"/>
              <a:t> </a:t>
            </a:r>
            <a:r>
              <a:rPr lang="es-AR" sz="2400" b="1" dirty="0" err="1" smtClean="0"/>
              <a:t>their</a:t>
            </a:r>
            <a:r>
              <a:rPr lang="es-AR" sz="2400" b="1" dirty="0" smtClean="0"/>
              <a:t> mates.</a:t>
            </a:r>
            <a:endParaRPr lang="es-AR" sz="2400" dirty="0"/>
          </a:p>
        </p:txBody>
      </p:sp>
      <p:cxnSp>
        <p:nvCxnSpPr>
          <p:cNvPr id="6" name="5 Conector recto"/>
          <p:cNvCxnSpPr/>
          <p:nvPr/>
        </p:nvCxnSpPr>
        <p:spPr>
          <a:xfrm>
            <a:off x="1547664" y="5517232"/>
            <a:ext cx="1800200" cy="0"/>
          </a:xfrm>
          <a:prstGeom prst="line">
            <a:avLst/>
          </a:prstGeom>
        </p:spPr>
        <p:style>
          <a:lnRef idx="2">
            <a:schemeClr val="dk1"/>
          </a:lnRef>
          <a:fillRef idx="0">
            <a:schemeClr val="dk1"/>
          </a:fillRef>
          <a:effectRef idx="1">
            <a:schemeClr val="dk1"/>
          </a:effectRef>
          <a:fontRef idx="minor">
            <a:schemeClr val="tx1"/>
          </a:fontRef>
        </p:style>
      </p:cxnSp>
      <p:cxnSp>
        <p:nvCxnSpPr>
          <p:cNvPr id="7" name="6 Conector recto"/>
          <p:cNvCxnSpPr/>
          <p:nvPr/>
        </p:nvCxnSpPr>
        <p:spPr>
          <a:xfrm>
            <a:off x="1547664" y="5949280"/>
            <a:ext cx="1800200" cy="0"/>
          </a:xfrm>
          <a:prstGeom prst="line">
            <a:avLst/>
          </a:prstGeom>
        </p:spPr>
        <p:style>
          <a:lnRef idx="2">
            <a:schemeClr val="dk1"/>
          </a:lnRef>
          <a:fillRef idx="0">
            <a:schemeClr val="dk1"/>
          </a:fillRef>
          <a:effectRef idx="1">
            <a:schemeClr val="dk1"/>
          </a:effectRef>
          <a:fontRef idx="minor">
            <a:schemeClr val="tx1"/>
          </a:fontRef>
        </p:style>
      </p:cxnSp>
      <p:cxnSp>
        <p:nvCxnSpPr>
          <p:cNvPr id="8" name="7 Conector recto"/>
          <p:cNvCxnSpPr/>
          <p:nvPr/>
        </p:nvCxnSpPr>
        <p:spPr>
          <a:xfrm>
            <a:off x="1619672" y="6381328"/>
            <a:ext cx="1800200" cy="0"/>
          </a:xfrm>
          <a:prstGeom prst="line">
            <a:avLst/>
          </a:prstGeom>
        </p:spPr>
        <p:style>
          <a:lnRef idx="2">
            <a:schemeClr val="dk1"/>
          </a:lnRef>
          <a:fillRef idx="0">
            <a:schemeClr val="dk1"/>
          </a:fillRef>
          <a:effectRef idx="1">
            <a:schemeClr val="dk1"/>
          </a:effectRef>
          <a:fontRef idx="minor">
            <a:schemeClr val="tx1"/>
          </a:fontRef>
        </p:style>
      </p:cxnSp>
      <p:cxnSp>
        <p:nvCxnSpPr>
          <p:cNvPr id="9" name="8 Conector recto"/>
          <p:cNvCxnSpPr/>
          <p:nvPr/>
        </p:nvCxnSpPr>
        <p:spPr>
          <a:xfrm>
            <a:off x="5580112" y="6309320"/>
            <a:ext cx="1800200" cy="0"/>
          </a:xfrm>
          <a:prstGeom prst="line">
            <a:avLst/>
          </a:prstGeom>
        </p:spPr>
        <p:style>
          <a:lnRef idx="2">
            <a:schemeClr val="dk1"/>
          </a:lnRef>
          <a:fillRef idx="0">
            <a:schemeClr val="dk1"/>
          </a:fillRef>
          <a:effectRef idx="1">
            <a:schemeClr val="dk1"/>
          </a:effectRef>
          <a:fontRef idx="minor">
            <a:schemeClr val="tx1"/>
          </a:fontRef>
        </p:style>
      </p:cxnSp>
      <p:cxnSp>
        <p:nvCxnSpPr>
          <p:cNvPr id="10" name="9 Conector recto"/>
          <p:cNvCxnSpPr/>
          <p:nvPr/>
        </p:nvCxnSpPr>
        <p:spPr>
          <a:xfrm>
            <a:off x="5580112" y="5877272"/>
            <a:ext cx="1800200" cy="0"/>
          </a:xfrm>
          <a:prstGeom prst="line">
            <a:avLst/>
          </a:prstGeom>
        </p:spPr>
        <p:style>
          <a:lnRef idx="2">
            <a:schemeClr val="dk1"/>
          </a:lnRef>
          <a:fillRef idx="0">
            <a:schemeClr val="dk1"/>
          </a:fillRef>
          <a:effectRef idx="1">
            <a:schemeClr val="dk1"/>
          </a:effectRef>
          <a:fontRef idx="minor">
            <a:schemeClr val="tx1"/>
          </a:fontRef>
        </p:style>
      </p:cxnSp>
      <p:cxnSp>
        <p:nvCxnSpPr>
          <p:cNvPr id="11" name="10 Conector recto"/>
          <p:cNvCxnSpPr/>
          <p:nvPr/>
        </p:nvCxnSpPr>
        <p:spPr>
          <a:xfrm>
            <a:off x="5508104" y="5445224"/>
            <a:ext cx="18002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274638"/>
            <a:ext cx="8229600" cy="1570186"/>
          </a:xfrm>
        </p:spPr>
        <p:txBody>
          <a:bodyPr>
            <a:noAutofit/>
          </a:bodyPr>
          <a:lstStyle/>
          <a:p>
            <a:pPr algn="l">
              <a:buFont typeface="Wingdings" pitchFamily="2" charset="2"/>
              <a:buChar char="v"/>
            </a:pPr>
            <a:r>
              <a:rPr lang="es-AR" sz="2600" b="1" u="sng" dirty="0" smtClean="0"/>
              <a:t>TASK 3 :  </a:t>
            </a:r>
            <a:r>
              <a:rPr lang="es-AR" sz="2600" b="1" u="sng" dirty="0" err="1"/>
              <a:t>C</a:t>
            </a:r>
            <a:r>
              <a:rPr lang="es-AR" sz="2600" b="1" u="sng" dirty="0" err="1" smtClean="0"/>
              <a:t>hecking</a:t>
            </a:r>
            <a:r>
              <a:rPr lang="es-AR" sz="2600" b="1" u="sng" dirty="0" smtClean="0"/>
              <a:t> </a:t>
            </a:r>
            <a:r>
              <a:rPr lang="es-AR" sz="2600" b="1" u="sng" dirty="0" err="1" smtClean="0"/>
              <a:t>Predictions</a:t>
            </a:r>
            <a:r>
              <a:rPr lang="es-AR" sz="2600" b="1" u="sng" dirty="0" smtClean="0"/>
              <a:t>:</a:t>
            </a:r>
            <a:br>
              <a:rPr lang="es-AR" sz="2600" b="1" u="sng" dirty="0" smtClean="0"/>
            </a:br>
            <a:r>
              <a:rPr lang="es-AR" sz="2600" b="1" dirty="0" err="1" smtClean="0"/>
              <a:t>The</a:t>
            </a:r>
            <a:r>
              <a:rPr lang="es-AR" sz="2600" b="1" dirty="0" smtClean="0"/>
              <a:t> </a:t>
            </a:r>
            <a:r>
              <a:rPr lang="es-AR" sz="2600" b="1" dirty="0" err="1" smtClean="0"/>
              <a:t>students</a:t>
            </a:r>
            <a:r>
              <a:rPr lang="es-AR" sz="2600" b="1" dirty="0" smtClean="0"/>
              <a:t> </a:t>
            </a:r>
            <a:r>
              <a:rPr lang="es-AR" sz="2600" b="1" dirty="0" err="1" smtClean="0"/>
              <a:t>watch</a:t>
            </a:r>
            <a:r>
              <a:rPr lang="es-AR" sz="2600" b="1" dirty="0" smtClean="0"/>
              <a:t> </a:t>
            </a:r>
            <a:r>
              <a:rPr lang="es-AR" sz="2600" b="1" dirty="0" err="1" smtClean="0"/>
              <a:t>the</a:t>
            </a:r>
            <a:r>
              <a:rPr lang="es-AR" sz="2600" b="1" dirty="0" smtClean="0"/>
              <a:t> video and </a:t>
            </a:r>
            <a:r>
              <a:rPr lang="es-AR" sz="2600" b="1" dirty="0" err="1" smtClean="0"/>
              <a:t>check</a:t>
            </a:r>
            <a:r>
              <a:rPr lang="es-AR" sz="2600" b="1" dirty="0" smtClean="0"/>
              <a:t>  </a:t>
            </a:r>
            <a:r>
              <a:rPr lang="es-AR" sz="2600" b="1" dirty="0" err="1" smtClean="0"/>
              <a:t>the</a:t>
            </a:r>
            <a:r>
              <a:rPr lang="es-AR" sz="2600" b="1" dirty="0" smtClean="0"/>
              <a:t> </a:t>
            </a:r>
            <a:r>
              <a:rPr lang="es-AR" sz="2600" b="1" dirty="0" err="1" smtClean="0"/>
              <a:t>items</a:t>
            </a:r>
            <a:r>
              <a:rPr lang="es-AR" sz="2600" b="1" dirty="0" smtClean="0"/>
              <a:t> </a:t>
            </a:r>
            <a:r>
              <a:rPr lang="es-AR" sz="2600" b="1" dirty="0" err="1" smtClean="0"/>
              <a:t>that</a:t>
            </a:r>
            <a:r>
              <a:rPr lang="es-AR" sz="2600" b="1" dirty="0" smtClean="0"/>
              <a:t> </a:t>
            </a:r>
            <a:r>
              <a:rPr lang="es-AR" sz="2600" b="1" dirty="0" err="1" smtClean="0"/>
              <a:t>they</a:t>
            </a:r>
            <a:r>
              <a:rPr lang="es-AR" sz="2600" b="1" dirty="0" smtClean="0"/>
              <a:t> </a:t>
            </a:r>
            <a:r>
              <a:rPr lang="es-AR" sz="2600" b="1" dirty="0" err="1" smtClean="0"/>
              <a:t>actually</a:t>
            </a:r>
            <a:r>
              <a:rPr lang="es-AR" sz="2600" b="1" dirty="0" smtClean="0"/>
              <a:t>  </a:t>
            </a:r>
            <a:r>
              <a:rPr lang="es-AR" sz="2600" b="1" dirty="0" err="1" smtClean="0"/>
              <a:t>see</a:t>
            </a:r>
            <a:r>
              <a:rPr lang="es-AR" sz="2600" b="1" dirty="0" smtClean="0"/>
              <a:t> and </a:t>
            </a:r>
            <a:r>
              <a:rPr lang="es-AR" sz="2600" b="1" dirty="0" err="1" smtClean="0"/>
              <a:t>hear</a:t>
            </a:r>
            <a:endParaRPr lang="es-AR" sz="2600" dirty="0"/>
          </a:p>
        </p:txBody>
      </p:sp>
      <p:sp>
        <p:nvSpPr>
          <p:cNvPr id="13" name="12 Marcador de contenido"/>
          <p:cNvSpPr>
            <a:spLocks noGrp="1"/>
          </p:cNvSpPr>
          <p:nvPr>
            <p:ph idx="1"/>
          </p:nvPr>
        </p:nvSpPr>
        <p:spPr>
          <a:xfrm>
            <a:off x="539552" y="1916832"/>
            <a:ext cx="7632848" cy="4137324"/>
          </a:xfrm>
        </p:spPr>
        <p:txBody>
          <a:bodyPr/>
          <a:lstStyle/>
          <a:p>
            <a:pPr lvl="5">
              <a:buFont typeface="Wingdings" pitchFamily="2" charset="2"/>
              <a:buChar char="Ø"/>
            </a:pPr>
            <a:r>
              <a:rPr lang="es-AR" b="1" dirty="0" smtClean="0">
                <a:hlinkClick r:id="rId2"/>
              </a:rPr>
              <a:t>URL:</a:t>
            </a:r>
            <a:r>
              <a:rPr lang="es-AR" dirty="0" smtClean="0">
                <a:hlinkClick r:id="rId2"/>
              </a:rPr>
              <a:t>http://youtu.be/yok8MQu6wFY - </a:t>
            </a:r>
            <a:endParaRPr lang="es-AR" dirty="0" smtClean="0"/>
          </a:p>
          <a:p>
            <a:pPr lvl="5">
              <a:buNone/>
            </a:pPr>
            <a:endParaRPr lang="es-AR" dirty="0" smtClean="0"/>
          </a:p>
          <a:p>
            <a:pPr lvl="5">
              <a:buNone/>
            </a:pPr>
            <a:endParaRPr lang="es-AR" dirty="0" smtClean="0"/>
          </a:p>
          <a:p>
            <a:pPr lvl="5">
              <a:buFont typeface="Wingdings" pitchFamily="2" charset="2"/>
              <a:buChar char="Ø"/>
            </a:pPr>
            <a:r>
              <a:rPr lang="en-US" b="1" dirty="0" smtClean="0">
                <a:hlinkClick r:id="rId3" action="ppaction://hlinkfile"/>
              </a:rPr>
              <a:t> CODIGO EMBED  </a:t>
            </a:r>
            <a:r>
              <a:rPr lang="en-US" dirty="0" smtClean="0">
                <a:hlinkClick r:id="rId3" action="ppaction://hlinkfile"/>
              </a:rPr>
              <a:t>:&lt;</a:t>
            </a:r>
            <a:r>
              <a:rPr lang="en-US" dirty="0" err="1" smtClean="0">
                <a:hlinkClick r:id="rId3" action="ppaction://hlinkfile"/>
              </a:rPr>
              <a:t>iframe</a:t>
            </a:r>
            <a:r>
              <a:rPr lang="en-US" dirty="0" smtClean="0">
                <a:hlinkClick r:id="rId3" action="ppaction://hlinkfile"/>
              </a:rPr>
              <a:t> width="420" height="315" </a:t>
            </a:r>
            <a:r>
              <a:rPr lang="en-US" dirty="0" err="1" smtClean="0">
                <a:hlinkClick r:id="rId3" action="ppaction://hlinkfile"/>
              </a:rPr>
              <a:t>src</a:t>
            </a:r>
            <a:r>
              <a:rPr lang="en-US" dirty="0" smtClean="0">
                <a:hlinkClick r:id="rId3" action="ppaction://hlinkfile"/>
              </a:rPr>
              <a:t>="http://www.youtube.com/embed/yok8MQu6wFY" </a:t>
            </a:r>
            <a:r>
              <a:rPr lang="en-US" dirty="0" err="1" smtClean="0">
                <a:hlinkClick r:id="rId3" action="ppaction://hlinkfile"/>
              </a:rPr>
              <a:t>frameborder</a:t>
            </a:r>
            <a:r>
              <a:rPr lang="en-US" dirty="0" smtClean="0">
                <a:hlinkClick r:id="rId3" action="ppaction://hlinkfile"/>
              </a:rPr>
              <a:t>="0" </a:t>
            </a:r>
            <a:r>
              <a:rPr lang="en-US" dirty="0" err="1" smtClean="0">
                <a:hlinkClick r:id="rId3" action="ppaction://hlinkfile"/>
              </a:rPr>
              <a:t>allowfullscreen</a:t>
            </a:r>
            <a:r>
              <a:rPr lang="en-US" dirty="0" smtClean="0">
                <a:hlinkClick r:id="rId3" action="ppaction://hlinkfile"/>
              </a:rPr>
              <a:t>&gt;&lt;/</a:t>
            </a:r>
            <a:r>
              <a:rPr lang="en-US" dirty="0" err="1" smtClean="0">
                <a:hlinkClick r:id="rId3" action="ppaction://hlinkfile"/>
              </a:rPr>
              <a:t>iframe</a:t>
            </a:r>
            <a:r>
              <a:rPr lang="en-US" dirty="0" smtClean="0">
                <a:hlinkClick r:id="rId3" action="ppaction://hlinkfile"/>
              </a:rPr>
              <a:t>&gt;</a:t>
            </a:r>
            <a:endParaRPr lang="es-AR" dirty="0" smtClean="0"/>
          </a:p>
          <a:p>
            <a:pPr>
              <a:buNone/>
            </a:pPr>
            <a:endParaRPr lang="es-A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Nutrients and food pyramid    .wmv">
            <a:hlinkClick r:id="" action="ppaction://media"/>
          </p:cNvPr>
          <p:cNvPicPr>
            <a:picLocks noRot="1" noChangeAspect="1"/>
          </p:cNvPicPr>
          <p:nvPr>
            <a:videoFile r:link="rId1"/>
          </p:nvPr>
        </p:nvPicPr>
        <p:blipFill>
          <a:blip r:embed="rId3" cstate="print"/>
          <a:stretch>
            <a:fillRect/>
          </a:stretch>
        </p:blipFill>
        <p:spPr>
          <a:xfrm>
            <a:off x="755576" y="476672"/>
            <a:ext cx="7645830" cy="602240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100000">
                <p:cTn id="7" fill="remove"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20689"/>
            <a:ext cx="7772400" cy="2448272"/>
          </a:xfrm>
        </p:spPr>
        <p:txBody>
          <a:bodyPr>
            <a:noAutofit/>
          </a:bodyPr>
          <a:lstStyle/>
          <a:p>
            <a:pPr algn="l">
              <a:buFont typeface="Wingdings" pitchFamily="2" charset="2"/>
              <a:buChar char="v"/>
            </a:pPr>
            <a:r>
              <a:rPr lang="es-AR" sz="2400" b="1" u="sng" dirty="0" smtClean="0"/>
              <a:t>TASK 4 : </a:t>
            </a:r>
            <a:r>
              <a:rPr lang="es-AR" sz="2400" b="1" u="sng" dirty="0" err="1" smtClean="0"/>
              <a:t>Language</a:t>
            </a:r>
            <a:r>
              <a:rPr lang="es-AR" sz="2400" b="1" u="sng" dirty="0" smtClean="0"/>
              <a:t> </a:t>
            </a:r>
            <a:r>
              <a:rPr lang="es-AR" sz="2400" b="1" u="sng" dirty="0" err="1" smtClean="0"/>
              <a:t>points</a:t>
            </a:r>
            <a:r>
              <a:rPr lang="es-AR" sz="2400" b="1" u="sng" dirty="0" smtClean="0"/>
              <a:t>:</a:t>
            </a:r>
            <a:br>
              <a:rPr lang="es-AR" sz="2400" b="1" u="sng" dirty="0" smtClean="0"/>
            </a:br>
            <a:r>
              <a:rPr lang="es-AR" sz="2400" b="1" u="sng" dirty="0" err="1" smtClean="0"/>
              <a:t>After</a:t>
            </a:r>
            <a:r>
              <a:rPr lang="es-AR" sz="2400" b="1" u="sng" dirty="0" smtClean="0"/>
              <a:t> </a:t>
            </a:r>
            <a:r>
              <a:rPr lang="es-AR" sz="2400" b="1" u="sng" dirty="0" err="1" smtClean="0"/>
              <a:t>you</a:t>
            </a:r>
            <a:r>
              <a:rPr lang="es-AR" sz="2400" b="1" u="sng" dirty="0" smtClean="0"/>
              <a:t> </a:t>
            </a:r>
            <a:r>
              <a:rPr lang="es-AR" sz="2400" b="1" u="sng" dirty="0" err="1" smtClean="0"/>
              <a:t>watch</a:t>
            </a:r>
            <a:r>
              <a:rPr lang="es-AR" sz="2400" b="1" u="sng" dirty="0" smtClean="0"/>
              <a:t> </a:t>
            </a:r>
            <a:r>
              <a:rPr lang="es-AR" sz="2400" b="1" u="sng" dirty="0" err="1" smtClean="0"/>
              <a:t>the</a:t>
            </a:r>
            <a:r>
              <a:rPr lang="es-AR" sz="2400" b="1" u="sng" dirty="0" smtClean="0"/>
              <a:t> </a:t>
            </a:r>
            <a:r>
              <a:rPr lang="es-AR" sz="2400" b="1" u="sng" dirty="0" err="1" smtClean="0"/>
              <a:t>video,</a:t>
            </a:r>
            <a:r>
              <a:rPr lang="es-AR" sz="2400" b="1" dirty="0" err="1"/>
              <a:t>t</a:t>
            </a:r>
            <a:r>
              <a:rPr lang="es-AR" sz="2400" b="1" dirty="0" err="1" smtClean="0"/>
              <a:t>he</a:t>
            </a:r>
            <a:r>
              <a:rPr lang="es-AR" sz="2400" b="1" dirty="0" smtClean="0"/>
              <a:t> </a:t>
            </a:r>
            <a:r>
              <a:rPr lang="es-AR" sz="2400" b="1" dirty="0" err="1" smtClean="0"/>
              <a:t>teacher</a:t>
            </a:r>
            <a:r>
              <a:rPr lang="es-AR" sz="2400" b="1" dirty="0" smtClean="0"/>
              <a:t> </a:t>
            </a:r>
            <a:r>
              <a:rPr lang="es-AR" sz="2400" b="1" dirty="0" err="1" smtClean="0"/>
              <a:t>provides</a:t>
            </a:r>
            <a:r>
              <a:rPr lang="es-AR" sz="2400" b="1" dirty="0"/>
              <a:t> </a:t>
            </a:r>
            <a:r>
              <a:rPr lang="es-AR" sz="2400" b="1" dirty="0" smtClean="0"/>
              <a:t> </a:t>
            </a:r>
            <a:r>
              <a:rPr lang="es-AR" sz="2400" b="1" dirty="0" err="1" smtClean="0"/>
              <a:t>examples</a:t>
            </a:r>
            <a:r>
              <a:rPr lang="es-AR" sz="2400" b="1" dirty="0" smtClean="0"/>
              <a:t> </a:t>
            </a:r>
            <a:r>
              <a:rPr lang="es-AR" sz="2400" b="1" dirty="0" err="1" smtClean="0"/>
              <a:t>about</a:t>
            </a:r>
            <a:r>
              <a:rPr lang="es-AR" sz="2400" b="1" dirty="0" smtClean="0"/>
              <a:t> </a:t>
            </a:r>
            <a:r>
              <a:rPr lang="es-AR" sz="2400" b="1" dirty="0" err="1" smtClean="0"/>
              <a:t>countable</a:t>
            </a:r>
            <a:r>
              <a:rPr lang="es-AR" sz="2400" b="1" dirty="0" smtClean="0"/>
              <a:t> and </a:t>
            </a:r>
            <a:r>
              <a:rPr lang="es-AR" sz="2400" b="1" dirty="0" err="1" smtClean="0"/>
              <a:t>uncountable</a:t>
            </a:r>
            <a:r>
              <a:rPr lang="es-AR" sz="2400" b="1" dirty="0" smtClean="0"/>
              <a:t> </a:t>
            </a:r>
            <a:r>
              <a:rPr lang="es-AR" sz="2400" b="1" dirty="0" err="1" smtClean="0"/>
              <a:t>nouns</a:t>
            </a:r>
            <a:r>
              <a:rPr lang="es-AR" sz="2400" b="1" dirty="0" smtClean="0"/>
              <a:t> and </a:t>
            </a:r>
            <a:r>
              <a:rPr lang="es-AR" sz="2400" b="1" dirty="0" err="1" smtClean="0"/>
              <a:t>reminds</a:t>
            </a:r>
            <a:r>
              <a:rPr lang="es-AR" sz="2400" b="1" dirty="0" smtClean="0"/>
              <a:t> </a:t>
            </a:r>
            <a:r>
              <a:rPr lang="es-AR" sz="2400" b="1" dirty="0" err="1" smtClean="0"/>
              <a:t>the</a:t>
            </a:r>
            <a:r>
              <a:rPr lang="es-AR" sz="2400" b="1" dirty="0" smtClean="0"/>
              <a:t> </a:t>
            </a:r>
            <a:r>
              <a:rPr lang="es-AR" sz="2400" b="1" dirty="0" err="1" smtClean="0"/>
              <a:t>students</a:t>
            </a:r>
            <a:r>
              <a:rPr lang="es-AR" sz="2400" b="1" dirty="0" smtClean="0"/>
              <a:t> </a:t>
            </a:r>
            <a:r>
              <a:rPr lang="es-AR" sz="2400" b="1" dirty="0" err="1" smtClean="0"/>
              <a:t>to</a:t>
            </a:r>
            <a:r>
              <a:rPr lang="es-AR" sz="2400" b="1" dirty="0" smtClean="0"/>
              <a:t> </a:t>
            </a:r>
            <a:r>
              <a:rPr lang="es-AR" sz="2400" b="1" dirty="0" err="1" smtClean="0"/>
              <a:t>keep</a:t>
            </a:r>
            <a:r>
              <a:rPr lang="es-AR" sz="2400" b="1" dirty="0" smtClean="0"/>
              <a:t> in </a:t>
            </a:r>
            <a:r>
              <a:rPr lang="es-AR" sz="2400" b="1" dirty="0" err="1" smtClean="0"/>
              <a:t>mind</a:t>
            </a:r>
            <a:r>
              <a:rPr lang="es-AR" sz="2400" b="1" dirty="0" smtClean="0"/>
              <a:t> </a:t>
            </a:r>
            <a:r>
              <a:rPr lang="es-AR" sz="2400" b="1" dirty="0" err="1" smtClean="0"/>
              <a:t>that</a:t>
            </a:r>
            <a:r>
              <a:rPr lang="es-AR" sz="2400" b="1" dirty="0" smtClean="0"/>
              <a:t>…</a:t>
            </a:r>
            <a:br>
              <a:rPr lang="es-AR" sz="2400" b="1" dirty="0" smtClean="0"/>
            </a:br>
            <a:r>
              <a:rPr lang="es-AR" sz="2400" b="1" dirty="0"/>
              <a:t/>
            </a:r>
            <a:br>
              <a:rPr lang="es-AR" sz="2400" b="1" dirty="0"/>
            </a:br>
            <a:r>
              <a:rPr lang="es-AR" sz="2400" b="1" dirty="0" err="1" smtClean="0">
                <a:solidFill>
                  <a:srgbClr val="FF0000"/>
                </a:solidFill>
              </a:rPr>
              <a:t>Countable</a:t>
            </a:r>
            <a:r>
              <a:rPr lang="es-AR" sz="2400" b="1" dirty="0" smtClean="0">
                <a:solidFill>
                  <a:srgbClr val="FF0000"/>
                </a:solidFill>
              </a:rPr>
              <a:t> </a:t>
            </a:r>
            <a:r>
              <a:rPr lang="es-AR" sz="2400" b="1" dirty="0" err="1" smtClean="0">
                <a:solidFill>
                  <a:srgbClr val="FF0000"/>
                </a:solidFill>
              </a:rPr>
              <a:t>nouns</a:t>
            </a:r>
            <a:r>
              <a:rPr lang="es-AR" sz="2400" b="1" dirty="0" smtClean="0">
                <a:solidFill>
                  <a:srgbClr val="FF0000"/>
                </a:solidFill>
              </a:rPr>
              <a:t> can </a:t>
            </a:r>
            <a:r>
              <a:rPr lang="es-AR" sz="2400" b="1" dirty="0" err="1" smtClean="0">
                <a:solidFill>
                  <a:srgbClr val="FF0000"/>
                </a:solidFill>
              </a:rPr>
              <a:t>be</a:t>
            </a:r>
            <a:r>
              <a:rPr lang="es-AR" sz="2400" b="1" dirty="0" smtClean="0">
                <a:solidFill>
                  <a:srgbClr val="FF0000"/>
                </a:solidFill>
              </a:rPr>
              <a:t> singular and plural.</a:t>
            </a:r>
            <a:br>
              <a:rPr lang="es-AR" sz="2400" b="1" dirty="0" smtClean="0">
                <a:solidFill>
                  <a:srgbClr val="FF0000"/>
                </a:solidFill>
              </a:rPr>
            </a:br>
            <a:r>
              <a:rPr lang="es-AR" sz="2400" b="1" dirty="0" err="1" smtClean="0">
                <a:solidFill>
                  <a:srgbClr val="FF0000"/>
                </a:solidFill>
              </a:rPr>
              <a:t>Uncountable</a:t>
            </a:r>
            <a:r>
              <a:rPr lang="es-AR" sz="2400" b="1" dirty="0" smtClean="0">
                <a:solidFill>
                  <a:srgbClr val="FF0000"/>
                </a:solidFill>
              </a:rPr>
              <a:t> </a:t>
            </a:r>
            <a:r>
              <a:rPr lang="es-AR" sz="2400" b="1" dirty="0" err="1" smtClean="0">
                <a:solidFill>
                  <a:srgbClr val="FF0000"/>
                </a:solidFill>
              </a:rPr>
              <a:t>nouns</a:t>
            </a:r>
            <a:r>
              <a:rPr lang="es-AR" sz="2400" b="1" dirty="0" smtClean="0">
                <a:solidFill>
                  <a:srgbClr val="FF0000"/>
                </a:solidFill>
              </a:rPr>
              <a:t> can </a:t>
            </a:r>
            <a:r>
              <a:rPr lang="es-AR" sz="2400" b="1" dirty="0" err="1" smtClean="0">
                <a:solidFill>
                  <a:srgbClr val="FF0000"/>
                </a:solidFill>
              </a:rPr>
              <a:t>only</a:t>
            </a:r>
            <a:r>
              <a:rPr lang="es-AR" sz="2400" b="1" dirty="0" smtClean="0">
                <a:solidFill>
                  <a:srgbClr val="FF0000"/>
                </a:solidFill>
              </a:rPr>
              <a:t> </a:t>
            </a:r>
            <a:r>
              <a:rPr lang="es-AR" sz="2400" b="1" dirty="0" err="1" smtClean="0">
                <a:solidFill>
                  <a:srgbClr val="FF0000"/>
                </a:solidFill>
              </a:rPr>
              <a:t>be</a:t>
            </a:r>
            <a:r>
              <a:rPr lang="es-AR" sz="2400" b="1" dirty="0" smtClean="0">
                <a:solidFill>
                  <a:srgbClr val="FF0000"/>
                </a:solidFill>
              </a:rPr>
              <a:t> singular</a:t>
            </a:r>
            <a:endParaRPr lang="es-AR" sz="2400" dirty="0"/>
          </a:p>
        </p:txBody>
      </p:sp>
      <p:sp>
        <p:nvSpPr>
          <p:cNvPr id="3" name="2 Subtítulo"/>
          <p:cNvSpPr>
            <a:spLocks noGrp="1"/>
          </p:cNvSpPr>
          <p:nvPr>
            <p:ph type="subTitle" idx="1"/>
          </p:nvPr>
        </p:nvSpPr>
        <p:spPr>
          <a:xfrm>
            <a:off x="1115616" y="3717032"/>
            <a:ext cx="6912768" cy="1921768"/>
          </a:xfrm>
        </p:spPr>
        <p:txBody>
          <a:bodyPr>
            <a:normAutofit/>
          </a:bodyPr>
          <a:lstStyle/>
          <a:p>
            <a:pPr algn="l">
              <a:buFont typeface="Wingdings" pitchFamily="2" charset="2"/>
              <a:buChar char="Ø"/>
            </a:pPr>
            <a:r>
              <a:rPr lang="es-AR" sz="2600" b="1" dirty="0" err="1" smtClean="0">
                <a:solidFill>
                  <a:srgbClr val="EC26B8"/>
                </a:solidFill>
              </a:rPr>
              <a:t>Add</a:t>
            </a:r>
            <a:r>
              <a:rPr lang="es-AR" sz="2600" b="1" dirty="0" smtClean="0">
                <a:solidFill>
                  <a:srgbClr val="EC26B8"/>
                </a:solidFill>
              </a:rPr>
              <a:t> </a:t>
            </a:r>
            <a:r>
              <a:rPr lang="es-AR" sz="2600" b="1" dirty="0" err="1" smtClean="0">
                <a:solidFill>
                  <a:srgbClr val="EC26B8"/>
                </a:solidFill>
              </a:rPr>
              <a:t>some</a:t>
            </a:r>
            <a:r>
              <a:rPr lang="es-AR" sz="2600" b="1" dirty="0" smtClean="0">
                <a:solidFill>
                  <a:srgbClr val="EC26B8"/>
                </a:solidFill>
              </a:rPr>
              <a:t> </a:t>
            </a:r>
            <a:r>
              <a:rPr lang="es-AR" sz="2600" b="1" dirty="0" err="1" smtClean="0">
                <a:solidFill>
                  <a:srgbClr val="EC26B8"/>
                </a:solidFill>
              </a:rPr>
              <a:t>fruit</a:t>
            </a:r>
            <a:r>
              <a:rPr lang="es-AR" sz="2600" b="1" dirty="0" smtClean="0">
                <a:solidFill>
                  <a:srgbClr val="EC26B8"/>
                </a:solidFill>
              </a:rPr>
              <a:t> </a:t>
            </a:r>
            <a:r>
              <a:rPr lang="es-AR" sz="2600" b="1" dirty="0" err="1" smtClean="0">
                <a:solidFill>
                  <a:srgbClr val="EC26B8"/>
                </a:solidFill>
              </a:rPr>
              <a:t>to</a:t>
            </a:r>
            <a:r>
              <a:rPr lang="es-AR" sz="2600" b="1" dirty="0" smtClean="0">
                <a:solidFill>
                  <a:srgbClr val="EC26B8"/>
                </a:solidFill>
              </a:rPr>
              <a:t> </a:t>
            </a:r>
            <a:r>
              <a:rPr lang="es-AR" sz="2600" b="1" dirty="0" err="1" smtClean="0">
                <a:solidFill>
                  <a:srgbClr val="EC26B8"/>
                </a:solidFill>
              </a:rPr>
              <a:t>your</a:t>
            </a:r>
            <a:r>
              <a:rPr lang="es-AR" sz="2600" b="1" dirty="0" smtClean="0">
                <a:solidFill>
                  <a:srgbClr val="EC26B8"/>
                </a:solidFill>
              </a:rPr>
              <a:t> </a:t>
            </a:r>
            <a:r>
              <a:rPr lang="es-AR" sz="2600" b="1" dirty="0" err="1" smtClean="0">
                <a:solidFill>
                  <a:srgbClr val="EC26B8"/>
                </a:solidFill>
              </a:rPr>
              <a:t>diet</a:t>
            </a:r>
            <a:r>
              <a:rPr lang="es-AR" sz="2600" b="1" dirty="0" smtClean="0">
                <a:solidFill>
                  <a:srgbClr val="EC26B8"/>
                </a:solidFill>
              </a:rPr>
              <a:t>.</a:t>
            </a:r>
          </a:p>
          <a:p>
            <a:pPr algn="l">
              <a:buFont typeface="Wingdings" pitchFamily="2" charset="2"/>
              <a:buChar char="Ø"/>
            </a:pPr>
            <a:r>
              <a:rPr lang="es-AR" sz="2600" b="1" dirty="0" err="1" smtClean="0">
                <a:solidFill>
                  <a:srgbClr val="EC26B8"/>
                </a:solidFill>
              </a:rPr>
              <a:t>The</a:t>
            </a:r>
            <a:r>
              <a:rPr lang="es-AR" sz="2600" b="1" dirty="0" smtClean="0">
                <a:solidFill>
                  <a:srgbClr val="EC26B8"/>
                </a:solidFill>
              </a:rPr>
              <a:t> </a:t>
            </a:r>
            <a:r>
              <a:rPr lang="es-AR" sz="2600" b="1" dirty="0" err="1" smtClean="0">
                <a:solidFill>
                  <a:srgbClr val="EC26B8"/>
                </a:solidFill>
              </a:rPr>
              <a:t>apples</a:t>
            </a:r>
            <a:r>
              <a:rPr lang="es-AR" sz="2600" b="1" dirty="0" smtClean="0">
                <a:solidFill>
                  <a:srgbClr val="EC26B8"/>
                </a:solidFill>
              </a:rPr>
              <a:t> are </a:t>
            </a:r>
            <a:r>
              <a:rPr lang="es-AR" sz="2600" b="1" dirty="0" err="1" smtClean="0">
                <a:solidFill>
                  <a:srgbClr val="EC26B8"/>
                </a:solidFill>
              </a:rPr>
              <a:t>very</a:t>
            </a:r>
            <a:r>
              <a:rPr lang="es-AR" sz="2600" b="1" dirty="0" smtClean="0">
                <a:solidFill>
                  <a:srgbClr val="EC26B8"/>
                </a:solidFill>
              </a:rPr>
              <a:t> </a:t>
            </a:r>
            <a:r>
              <a:rPr lang="es-AR" sz="2600" b="1" dirty="0" err="1" smtClean="0">
                <a:solidFill>
                  <a:srgbClr val="EC26B8"/>
                </a:solidFill>
              </a:rPr>
              <a:t>healthy</a:t>
            </a:r>
            <a:r>
              <a:rPr lang="es-AR" sz="2600" b="1" dirty="0" smtClean="0">
                <a:solidFill>
                  <a:srgbClr val="EC26B8"/>
                </a:solidFill>
              </a:rPr>
              <a:t> </a:t>
            </a:r>
            <a:r>
              <a:rPr lang="es-AR" sz="2600" b="1" dirty="0" err="1" smtClean="0">
                <a:solidFill>
                  <a:srgbClr val="EC26B8"/>
                </a:solidFill>
              </a:rPr>
              <a:t>fruits</a:t>
            </a:r>
            <a:r>
              <a:rPr lang="es-AR" sz="2600" b="1" dirty="0" smtClean="0">
                <a:solidFill>
                  <a:srgbClr val="EC26B8"/>
                </a:solidFill>
              </a:rPr>
              <a:t>.</a:t>
            </a:r>
          </a:p>
          <a:p>
            <a:pPr algn="l">
              <a:buFont typeface="Wingdings" pitchFamily="2" charset="2"/>
              <a:buChar char="Ø"/>
            </a:pPr>
            <a:r>
              <a:rPr lang="es-AR" sz="2600" b="1" dirty="0" err="1" smtClean="0">
                <a:solidFill>
                  <a:srgbClr val="EC26B8"/>
                </a:solidFill>
              </a:rPr>
              <a:t>While</a:t>
            </a:r>
            <a:r>
              <a:rPr lang="es-AR" sz="2600" b="1" dirty="0" smtClean="0">
                <a:solidFill>
                  <a:srgbClr val="EC26B8"/>
                </a:solidFill>
              </a:rPr>
              <a:t> </a:t>
            </a:r>
            <a:r>
              <a:rPr lang="es-AR" sz="2600" b="1" dirty="0" err="1" smtClean="0">
                <a:solidFill>
                  <a:srgbClr val="EC26B8"/>
                </a:solidFill>
              </a:rPr>
              <a:t>some</a:t>
            </a:r>
            <a:r>
              <a:rPr lang="es-AR" sz="2600" b="1" dirty="0" smtClean="0">
                <a:solidFill>
                  <a:srgbClr val="EC26B8"/>
                </a:solidFill>
              </a:rPr>
              <a:t> </a:t>
            </a:r>
            <a:r>
              <a:rPr lang="es-AR" sz="2600" b="1" dirty="0" err="1" smtClean="0">
                <a:solidFill>
                  <a:srgbClr val="EC26B8"/>
                </a:solidFill>
              </a:rPr>
              <a:t>people</a:t>
            </a:r>
            <a:r>
              <a:rPr lang="es-AR" sz="2600" b="1" dirty="0" smtClean="0">
                <a:solidFill>
                  <a:srgbClr val="EC26B8"/>
                </a:solidFill>
              </a:rPr>
              <a:t> </a:t>
            </a:r>
            <a:r>
              <a:rPr lang="es-AR" sz="2600" b="1" dirty="0" err="1" smtClean="0">
                <a:solidFill>
                  <a:srgbClr val="EC26B8"/>
                </a:solidFill>
              </a:rPr>
              <a:t>prefer</a:t>
            </a:r>
            <a:r>
              <a:rPr lang="es-AR" sz="2600" b="1" dirty="0" smtClean="0">
                <a:solidFill>
                  <a:srgbClr val="EC26B8"/>
                </a:solidFill>
              </a:rPr>
              <a:t> </a:t>
            </a:r>
            <a:r>
              <a:rPr lang="es-AR" sz="2600" b="1" dirty="0" err="1" smtClean="0">
                <a:solidFill>
                  <a:srgbClr val="EC26B8"/>
                </a:solidFill>
              </a:rPr>
              <a:t>vegetables,some</a:t>
            </a:r>
            <a:r>
              <a:rPr lang="es-AR" sz="2600" b="1" dirty="0" smtClean="0">
                <a:solidFill>
                  <a:srgbClr val="EC26B8"/>
                </a:solidFill>
              </a:rPr>
              <a:t> </a:t>
            </a:r>
            <a:r>
              <a:rPr lang="es-AR" sz="2600" b="1" dirty="0" err="1" smtClean="0">
                <a:solidFill>
                  <a:srgbClr val="EC26B8"/>
                </a:solidFill>
              </a:rPr>
              <a:t>others</a:t>
            </a:r>
            <a:r>
              <a:rPr lang="es-AR" sz="2600" b="1" dirty="0" smtClean="0">
                <a:solidFill>
                  <a:srgbClr val="EC26B8"/>
                </a:solidFill>
              </a:rPr>
              <a:t> </a:t>
            </a:r>
            <a:r>
              <a:rPr lang="es-AR" sz="2600" b="1" dirty="0" err="1" smtClean="0">
                <a:solidFill>
                  <a:srgbClr val="EC26B8"/>
                </a:solidFill>
              </a:rPr>
              <a:t>prefer</a:t>
            </a:r>
            <a:r>
              <a:rPr lang="es-AR" sz="2600" b="1" dirty="0" smtClean="0">
                <a:solidFill>
                  <a:srgbClr val="EC26B8"/>
                </a:solidFill>
              </a:rPr>
              <a:t> </a:t>
            </a:r>
            <a:r>
              <a:rPr lang="es-AR" sz="2600" b="1" dirty="0" err="1" smtClean="0">
                <a:solidFill>
                  <a:srgbClr val="EC26B8"/>
                </a:solidFill>
              </a:rPr>
              <a:t>meat</a:t>
            </a:r>
            <a:r>
              <a:rPr lang="es-AR" sz="2600" b="1" dirty="0" smtClean="0">
                <a:solidFill>
                  <a:srgbClr val="EC26B8"/>
                </a:solidFill>
              </a:rPr>
              <a:t>.</a:t>
            </a:r>
            <a:endParaRPr lang="es-AR" sz="2600" b="1" dirty="0">
              <a:solidFill>
                <a:srgbClr val="EC26B8"/>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002234"/>
          </a:xfrm>
        </p:spPr>
        <p:txBody>
          <a:bodyPr>
            <a:normAutofit/>
          </a:bodyPr>
          <a:lstStyle/>
          <a:p>
            <a:pPr algn="l">
              <a:buFont typeface="Wingdings" pitchFamily="2" charset="2"/>
              <a:buChar char="v"/>
            </a:pPr>
            <a:r>
              <a:rPr lang="es-AR" sz="2600" b="1" u="sng" dirty="0" smtClean="0"/>
              <a:t>TASK 5 : </a:t>
            </a:r>
            <a:r>
              <a:rPr lang="es-AR" sz="2600" b="1" u="sng" dirty="0" err="1" smtClean="0"/>
              <a:t>Vocabulary</a:t>
            </a:r>
            <a:r>
              <a:rPr lang="es-AR" sz="2600" b="1" u="sng" dirty="0" smtClean="0"/>
              <a:t> </a:t>
            </a:r>
            <a:r>
              <a:rPr lang="es-AR" sz="2600" b="1" u="sng" dirty="0" err="1" smtClean="0"/>
              <a:t>check</a:t>
            </a:r>
            <a:r>
              <a:rPr lang="es-AR" sz="2600" b="1" u="sng" dirty="0" smtClean="0"/>
              <a:t>:</a:t>
            </a:r>
            <a:br>
              <a:rPr lang="es-AR" sz="2600" b="1" u="sng" dirty="0" smtClean="0"/>
            </a:br>
            <a:r>
              <a:rPr lang="es-AR" sz="2600" b="1" dirty="0" err="1"/>
              <a:t>T</a:t>
            </a:r>
            <a:r>
              <a:rPr lang="es-AR" sz="2600" b="1" dirty="0" err="1" smtClean="0"/>
              <a:t>he</a:t>
            </a:r>
            <a:r>
              <a:rPr lang="es-AR" sz="2600" b="1" dirty="0" smtClean="0"/>
              <a:t> </a:t>
            </a:r>
            <a:r>
              <a:rPr lang="es-AR" sz="2600" b="1" dirty="0" err="1" smtClean="0"/>
              <a:t>teacher</a:t>
            </a:r>
            <a:r>
              <a:rPr lang="es-AR" sz="2600" b="1" dirty="0" smtClean="0"/>
              <a:t> </a:t>
            </a:r>
            <a:r>
              <a:rPr lang="es-AR" sz="2600" b="1" dirty="0" err="1" smtClean="0"/>
              <a:t>asks</a:t>
            </a:r>
            <a:r>
              <a:rPr lang="es-AR" sz="2600" b="1" dirty="0" smtClean="0"/>
              <a:t> </a:t>
            </a:r>
            <a:r>
              <a:rPr lang="es-AR" sz="2600" b="1" dirty="0" err="1" smtClean="0"/>
              <a:t>the</a:t>
            </a:r>
            <a:r>
              <a:rPr lang="es-AR" sz="2600" b="1" dirty="0" smtClean="0"/>
              <a:t> </a:t>
            </a:r>
            <a:r>
              <a:rPr lang="es-AR" sz="2600" b="1" dirty="0" err="1" smtClean="0"/>
              <a:t>students</a:t>
            </a:r>
            <a:r>
              <a:rPr lang="es-AR" sz="2600" b="1" dirty="0" smtClean="0"/>
              <a:t> </a:t>
            </a:r>
            <a:r>
              <a:rPr lang="es-AR" sz="2600" b="1" dirty="0" err="1" smtClean="0"/>
              <a:t>to</a:t>
            </a:r>
            <a:r>
              <a:rPr lang="es-AR" sz="2600" b="1" dirty="0" smtClean="0"/>
              <a:t> match </a:t>
            </a:r>
            <a:r>
              <a:rPr lang="es-AR" sz="2600" b="1" dirty="0" err="1" smtClean="0"/>
              <a:t>the</a:t>
            </a:r>
            <a:r>
              <a:rPr lang="es-AR" sz="2600" b="1" dirty="0" smtClean="0"/>
              <a:t> </a:t>
            </a:r>
            <a:r>
              <a:rPr lang="es-AR" sz="2600" b="1" dirty="0" err="1" smtClean="0"/>
              <a:t>words</a:t>
            </a:r>
            <a:r>
              <a:rPr lang="es-AR" sz="2600" b="1" dirty="0" smtClean="0"/>
              <a:t> </a:t>
            </a:r>
            <a:r>
              <a:rPr lang="es-AR" sz="2600" b="1" dirty="0" err="1" smtClean="0"/>
              <a:t>with</a:t>
            </a:r>
            <a:r>
              <a:rPr lang="es-AR" sz="2600" b="1" dirty="0" smtClean="0"/>
              <a:t> </a:t>
            </a:r>
            <a:r>
              <a:rPr lang="es-AR" sz="2600" b="1" dirty="0" err="1" smtClean="0"/>
              <a:t>the</a:t>
            </a:r>
            <a:r>
              <a:rPr lang="es-AR" sz="2600" b="1" dirty="0" smtClean="0"/>
              <a:t> </a:t>
            </a:r>
            <a:r>
              <a:rPr lang="es-AR" sz="2600" b="1" dirty="0" err="1" smtClean="0"/>
              <a:t>correct</a:t>
            </a:r>
            <a:r>
              <a:rPr lang="es-AR" sz="2600" b="1" dirty="0" smtClean="0"/>
              <a:t> </a:t>
            </a:r>
            <a:r>
              <a:rPr lang="es-AR" sz="2600" b="1" dirty="0" err="1" smtClean="0"/>
              <a:t>number</a:t>
            </a:r>
            <a:r>
              <a:rPr lang="es-AR" sz="2600" b="1" dirty="0" smtClean="0"/>
              <a:t> of </a:t>
            </a:r>
            <a:r>
              <a:rPr lang="es-AR" sz="2600" b="1" dirty="0" err="1" smtClean="0"/>
              <a:t>the</a:t>
            </a:r>
            <a:r>
              <a:rPr lang="es-AR" sz="2600" b="1" dirty="0" smtClean="0"/>
              <a:t> </a:t>
            </a:r>
            <a:r>
              <a:rPr lang="es-AR" sz="2600" b="1" dirty="0" err="1" smtClean="0"/>
              <a:t>pictures</a:t>
            </a:r>
            <a:r>
              <a:rPr lang="es-AR" sz="2600" b="1" dirty="0" smtClean="0"/>
              <a:t> </a:t>
            </a:r>
            <a:r>
              <a:rPr lang="es-AR" sz="2600" b="1" u="sng" dirty="0" smtClean="0"/>
              <a:t/>
            </a:r>
            <a:br>
              <a:rPr lang="es-AR" sz="2600" b="1" u="sng" dirty="0" smtClean="0"/>
            </a:br>
            <a:endParaRPr lang="es-AR" sz="2600" dirty="0"/>
          </a:p>
        </p:txBody>
      </p:sp>
      <p:pic>
        <p:nvPicPr>
          <p:cNvPr id="7" name="6 Marcador de contenido" descr="FOOD 3 Almacenes - GBA005.JPG"/>
          <p:cNvPicPr>
            <a:picLocks noGrp="1" noChangeAspect="1"/>
          </p:cNvPicPr>
          <p:nvPr>
            <p:ph idx="1"/>
          </p:nvPr>
        </p:nvPicPr>
        <p:blipFill>
          <a:blip r:embed="rId2" cstate="print"/>
          <a:stretch>
            <a:fillRect/>
          </a:stretch>
        </p:blipFill>
        <p:spPr>
          <a:xfrm>
            <a:off x="3203848" y="1700808"/>
            <a:ext cx="4494035" cy="4824536"/>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404665"/>
            <a:ext cx="7702624" cy="1080120"/>
          </a:xfrm>
        </p:spPr>
        <p:txBody>
          <a:bodyPr>
            <a:normAutofit fontScale="90000"/>
          </a:bodyPr>
          <a:lstStyle/>
          <a:p>
            <a:pPr marL="514350" indent="-514350">
              <a:buFont typeface="Wingdings" pitchFamily="2" charset="2"/>
              <a:buChar char="Ø"/>
            </a:pPr>
            <a:r>
              <a:rPr lang="es-AR" sz="2700" b="1" dirty="0" err="1" smtClean="0">
                <a:solidFill>
                  <a:srgbClr val="EC26B8"/>
                </a:solidFill>
              </a:rPr>
              <a:t>The</a:t>
            </a:r>
            <a:r>
              <a:rPr lang="es-AR" sz="2700" b="1" dirty="0" smtClean="0">
                <a:solidFill>
                  <a:srgbClr val="EC26B8"/>
                </a:solidFill>
              </a:rPr>
              <a:t> </a:t>
            </a:r>
            <a:r>
              <a:rPr lang="es-AR" sz="2700" b="1" dirty="0" err="1" smtClean="0">
                <a:solidFill>
                  <a:srgbClr val="EC26B8"/>
                </a:solidFill>
              </a:rPr>
              <a:t>students</a:t>
            </a:r>
            <a:r>
              <a:rPr lang="es-AR" sz="2700" b="1" dirty="0" smtClean="0">
                <a:solidFill>
                  <a:srgbClr val="EC26B8"/>
                </a:solidFill>
              </a:rPr>
              <a:t> can </a:t>
            </a:r>
            <a:r>
              <a:rPr lang="es-AR" sz="2700" b="1" dirty="0" err="1" smtClean="0">
                <a:solidFill>
                  <a:srgbClr val="EC26B8"/>
                </a:solidFill>
              </a:rPr>
              <a:t>see</a:t>
            </a:r>
            <a:r>
              <a:rPr lang="es-AR" sz="2700" b="1" dirty="0" smtClean="0">
                <a:solidFill>
                  <a:srgbClr val="EC26B8"/>
                </a:solidFill>
              </a:rPr>
              <a:t> </a:t>
            </a:r>
            <a:r>
              <a:rPr lang="es-AR" sz="2700" b="1" dirty="0" err="1" smtClean="0">
                <a:solidFill>
                  <a:srgbClr val="EC26B8"/>
                </a:solidFill>
              </a:rPr>
              <a:t>some</a:t>
            </a:r>
            <a:r>
              <a:rPr lang="es-AR" sz="2700" b="1" dirty="0" smtClean="0">
                <a:solidFill>
                  <a:srgbClr val="EC26B8"/>
                </a:solidFill>
              </a:rPr>
              <a:t> </a:t>
            </a:r>
            <a:r>
              <a:rPr lang="es-AR" sz="2700" b="1" dirty="0" err="1" smtClean="0">
                <a:solidFill>
                  <a:srgbClr val="EC26B8"/>
                </a:solidFill>
              </a:rPr>
              <a:t>examples</a:t>
            </a:r>
            <a:r>
              <a:rPr lang="es-AR" sz="2700" b="1" dirty="0" smtClean="0">
                <a:solidFill>
                  <a:srgbClr val="EC26B8"/>
                </a:solidFill>
              </a:rPr>
              <a:t> </a:t>
            </a:r>
            <a:r>
              <a:rPr lang="es-AR" sz="2700" b="1" dirty="0" err="1" smtClean="0">
                <a:solidFill>
                  <a:srgbClr val="EC26B8"/>
                </a:solidFill>
              </a:rPr>
              <a:t>bellow</a:t>
            </a:r>
            <a:r>
              <a:rPr lang="es-AR" b="1" dirty="0" smtClean="0">
                <a:solidFill>
                  <a:srgbClr val="EC26B8"/>
                </a:solidFill>
              </a:rPr>
              <a:t> </a:t>
            </a:r>
            <a:br>
              <a:rPr lang="es-AR" b="1" dirty="0" smtClean="0">
                <a:solidFill>
                  <a:srgbClr val="EC26B8"/>
                </a:solidFill>
              </a:rPr>
            </a:br>
            <a:endParaRPr lang="es-AR" dirty="0"/>
          </a:p>
        </p:txBody>
      </p:sp>
      <p:sp>
        <p:nvSpPr>
          <p:cNvPr id="4" name="3 Subtítulo"/>
          <p:cNvSpPr>
            <a:spLocks noGrp="1"/>
          </p:cNvSpPr>
          <p:nvPr>
            <p:ph type="subTitle" idx="1"/>
          </p:nvPr>
        </p:nvSpPr>
        <p:spPr>
          <a:xfrm>
            <a:off x="899592" y="1268760"/>
            <a:ext cx="7488832" cy="5040560"/>
          </a:xfrm>
        </p:spPr>
        <p:txBody>
          <a:bodyPr>
            <a:normAutofit fontScale="25000" lnSpcReduction="20000"/>
          </a:bodyPr>
          <a:lstStyle/>
          <a:p>
            <a:pPr marL="514350" indent="-514350">
              <a:buFont typeface="+mj-lt"/>
              <a:buAutoNum type="arabicPeriod"/>
            </a:pPr>
            <a:r>
              <a:rPr lang="es-AR" sz="3800" b="1" dirty="0" smtClean="0">
                <a:solidFill>
                  <a:srgbClr val="C00000"/>
                </a:solidFill>
              </a:rPr>
              <a:t>…………………</a:t>
            </a:r>
            <a:r>
              <a:rPr lang="es-AR" sz="3800" b="1" dirty="0" err="1" smtClean="0">
                <a:solidFill>
                  <a:srgbClr val="C00000"/>
                </a:solidFill>
              </a:rPr>
              <a:t>doughnut</a:t>
            </a:r>
            <a:endParaRPr lang="es-AR" sz="3800" b="1" dirty="0" smtClean="0">
              <a:solidFill>
                <a:srgbClr val="C00000"/>
              </a:solidFill>
            </a:endParaRP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r>
              <a:rPr lang="es-AR" sz="3800" b="1" dirty="0" err="1" smtClean="0">
                <a:solidFill>
                  <a:srgbClr val="C00000"/>
                </a:solidFill>
              </a:rPr>
              <a:t>nuts</a:t>
            </a:r>
            <a:endParaRPr lang="es-AR" sz="3800" b="1" dirty="0" smtClean="0">
              <a:solidFill>
                <a:srgbClr val="C00000"/>
              </a:solidFill>
            </a:endParaRP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r>
              <a:rPr lang="es-AR" sz="3800" b="1" dirty="0" err="1" smtClean="0">
                <a:solidFill>
                  <a:srgbClr val="C00000"/>
                </a:solidFill>
              </a:rPr>
              <a:t>mushroom</a:t>
            </a: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endParaRPr lang="es-AR" sz="3800" b="1" dirty="0">
              <a:solidFill>
                <a:srgbClr val="C00000"/>
              </a:solidFill>
            </a:endParaRP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r>
              <a:rPr lang="es-AR" sz="3800" b="1" dirty="0" err="1" smtClean="0">
                <a:solidFill>
                  <a:srgbClr val="C00000"/>
                </a:solidFill>
              </a:rPr>
              <a:t>lamb</a:t>
            </a:r>
            <a:endParaRPr lang="es-AR" sz="3800" b="1" dirty="0" smtClean="0">
              <a:solidFill>
                <a:srgbClr val="C00000"/>
              </a:solidFill>
            </a:endParaRP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p>
          <a:p>
            <a:pPr marL="514350" indent="-514350">
              <a:buFont typeface="+mj-lt"/>
              <a:buAutoNum type="arabicPeriod"/>
            </a:pPr>
            <a:r>
              <a:rPr lang="es-AR" sz="3800" b="1" dirty="0" smtClean="0">
                <a:solidFill>
                  <a:srgbClr val="C00000"/>
                </a:solidFill>
              </a:rPr>
              <a:t>.…………………………………</a:t>
            </a:r>
            <a:endParaRPr lang="es-AR" sz="2400" b="1" dirty="0">
              <a:solidFill>
                <a:srgbClr val="F7910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476673"/>
            <a:ext cx="7772400" cy="2088231"/>
          </a:xfrm>
        </p:spPr>
        <p:txBody>
          <a:bodyPr>
            <a:normAutofit/>
          </a:bodyPr>
          <a:lstStyle/>
          <a:p>
            <a:pPr marL="514350" indent="-514350" algn="l">
              <a:buFont typeface="Wingdings" pitchFamily="2" charset="2"/>
              <a:buChar char="v"/>
            </a:pPr>
            <a:r>
              <a:rPr lang="es-AR" sz="2600" b="1" u="sng" dirty="0" smtClean="0"/>
              <a:t>TASK 6 :</a:t>
            </a:r>
            <a:br>
              <a:rPr lang="es-AR" sz="2600" b="1" u="sng" dirty="0" smtClean="0"/>
            </a:br>
            <a:r>
              <a:rPr lang="es-AR" sz="2600" b="1" u="sng" dirty="0" err="1" smtClean="0"/>
              <a:t>While</a:t>
            </a:r>
            <a:r>
              <a:rPr lang="es-AR" sz="2600" b="1" u="sng" dirty="0" smtClean="0"/>
              <a:t> </a:t>
            </a:r>
            <a:r>
              <a:rPr lang="es-AR" sz="2600" b="1" u="sng" dirty="0" err="1" smtClean="0"/>
              <a:t>watching</a:t>
            </a:r>
            <a:r>
              <a:rPr lang="es-AR" sz="2600" b="1" u="sng" dirty="0" smtClean="0"/>
              <a:t>  and </a:t>
            </a:r>
            <a:r>
              <a:rPr lang="es-AR" sz="2600" b="1" u="sng" dirty="0" err="1" smtClean="0"/>
              <a:t>listening</a:t>
            </a:r>
            <a:r>
              <a:rPr lang="es-AR" sz="2600" b="1" u="sng" dirty="0" smtClean="0"/>
              <a:t> </a:t>
            </a:r>
            <a:r>
              <a:rPr lang="es-AR" sz="2600" b="1" u="sng" dirty="0" err="1" smtClean="0"/>
              <a:t>to</a:t>
            </a:r>
            <a:r>
              <a:rPr lang="es-AR" sz="2600" b="1" u="sng" dirty="0" smtClean="0"/>
              <a:t> </a:t>
            </a:r>
            <a:r>
              <a:rPr lang="es-AR" sz="2600" b="1" u="sng" dirty="0" err="1" smtClean="0"/>
              <a:t>the</a:t>
            </a:r>
            <a:r>
              <a:rPr lang="es-AR" sz="2600" b="1" u="sng" dirty="0" smtClean="0"/>
              <a:t> video, </a:t>
            </a:r>
            <a:r>
              <a:rPr lang="es-AR" sz="2600" b="1" u="sng" dirty="0" err="1" smtClean="0"/>
              <a:t>the</a:t>
            </a:r>
            <a:r>
              <a:rPr lang="es-AR" sz="2600" b="1" dirty="0" smtClean="0"/>
              <a:t> </a:t>
            </a:r>
            <a:r>
              <a:rPr lang="es-AR" sz="2600" b="1" dirty="0" err="1" smtClean="0"/>
              <a:t>teacher</a:t>
            </a:r>
            <a:r>
              <a:rPr lang="es-AR" sz="2600" b="1" dirty="0" smtClean="0"/>
              <a:t> </a:t>
            </a:r>
            <a:r>
              <a:rPr lang="es-AR" sz="2600" b="1" dirty="0" err="1" smtClean="0"/>
              <a:t>makes</a:t>
            </a:r>
            <a:r>
              <a:rPr lang="es-AR" sz="2600" b="1" dirty="0" smtClean="0"/>
              <a:t> </a:t>
            </a:r>
            <a:r>
              <a:rPr lang="es-AR" sz="2600" b="1" dirty="0" err="1" smtClean="0"/>
              <a:t>different</a:t>
            </a:r>
            <a:r>
              <a:rPr lang="es-AR" sz="2600" b="1" dirty="0" smtClean="0"/>
              <a:t> pauses and </a:t>
            </a:r>
            <a:r>
              <a:rPr lang="es-AR" sz="2600" b="1" dirty="0" err="1" smtClean="0"/>
              <a:t>the</a:t>
            </a:r>
            <a:r>
              <a:rPr lang="es-AR" sz="2600" b="1" dirty="0" smtClean="0"/>
              <a:t>  </a:t>
            </a:r>
            <a:r>
              <a:rPr lang="es-AR" sz="2600" b="1" dirty="0" err="1" smtClean="0"/>
              <a:t>students</a:t>
            </a:r>
            <a:r>
              <a:rPr lang="es-AR" sz="2600" b="1" dirty="0" smtClean="0"/>
              <a:t>   try </a:t>
            </a:r>
            <a:r>
              <a:rPr lang="es-AR" sz="2600" b="1" dirty="0" err="1" smtClean="0"/>
              <a:t>to</a:t>
            </a:r>
            <a:r>
              <a:rPr lang="es-AR" sz="2600" b="1" dirty="0" smtClean="0"/>
              <a:t> complete  </a:t>
            </a:r>
            <a:r>
              <a:rPr lang="es-AR" sz="2600" b="1" dirty="0" err="1" smtClean="0"/>
              <a:t>some</a:t>
            </a:r>
            <a:r>
              <a:rPr lang="es-AR" sz="2600" b="1" dirty="0" smtClean="0"/>
              <a:t> gaps </a:t>
            </a:r>
            <a:r>
              <a:rPr lang="es-AR" sz="2600" b="1" dirty="0" err="1" smtClean="0"/>
              <a:t>about</a:t>
            </a:r>
            <a:r>
              <a:rPr lang="es-AR" sz="2600" b="1" dirty="0" smtClean="0"/>
              <a:t> </a:t>
            </a:r>
            <a:r>
              <a:rPr lang="es-AR" sz="2600" b="1" dirty="0" err="1" smtClean="0"/>
              <a:t>it</a:t>
            </a:r>
            <a:r>
              <a:rPr lang="es-AR" sz="2600" b="1" dirty="0" smtClean="0"/>
              <a:t>. </a:t>
            </a:r>
            <a:br>
              <a:rPr lang="es-AR" sz="2600" b="1" dirty="0" smtClean="0"/>
            </a:br>
            <a:r>
              <a:rPr lang="es-AR" sz="2600" b="1" dirty="0" err="1" smtClean="0"/>
              <a:t>They</a:t>
            </a:r>
            <a:r>
              <a:rPr lang="es-AR" sz="2600" b="1" dirty="0" smtClean="0"/>
              <a:t> can u</a:t>
            </a:r>
            <a:r>
              <a:rPr lang="es-AR" sz="2600" b="1" dirty="0" smtClean="0"/>
              <a:t>se </a:t>
            </a:r>
            <a:r>
              <a:rPr lang="es-AR" sz="2600" b="1" dirty="0" err="1" smtClean="0"/>
              <a:t>the</a:t>
            </a:r>
            <a:r>
              <a:rPr lang="es-AR" sz="2600" b="1" dirty="0" smtClean="0"/>
              <a:t> </a:t>
            </a:r>
            <a:r>
              <a:rPr lang="es-AR" sz="2600" b="1" dirty="0" err="1" smtClean="0"/>
              <a:t>words</a:t>
            </a:r>
            <a:r>
              <a:rPr lang="es-AR" sz="2600" b="1" dirty="0" smtClean="0"/>
              <a:t> in </a:t>
            </a:r>
            <a:r>
              <a:rPr lang="es-AR" sz="2600" b="1" dirty="0" err="1" smtClean="0"/>
              <a:t>the</a:t>
            </a:r>
            <a:r>
              <a:rPr lang="es-AR" sz="2600" b="1" dirty="0" smtClean="0"/>
              <a:t> box </a:t>
            </a:r>
            <a:r>
              <a:rPr lang="es-AR" sz="2600" b="1" dirty="0" err="1" smtClean="0"/>
              <a:t>bellow</a:t>
            </a:r>
            <a:r>
              <a:rPr lang="es-AR" sz="2600" b="1" dirty="0" smtClean="0"/>
              <a:t>.</a:t>
            </a:r>
            <a:endParaRPr lang="es-AR" sz="2600" dirty="0"/>
          </a:p>
        </p:txBody>
      </p:sp>
      <p:sp>
        <p:nvSpPr>
          <p:cNvPr id="5" name="4 Subtítulo"/>
          <p:cNvSpPr>
            <a:spLocks noGrp="1"/>
          </p:cNvSpPr>
          <p:nvPr>
            <p:ph type="subTitle" idx="1"/>
          </p:nvPr>
        </p:nvSpPr>
        <p:spPr>
          <a:xfrm>
            <a:off x="1043608" y="2924944"/>
            <a:ext cx="7128792" cy="3168352"/>
          </a:xfrm>
        </p:spPr>
        <p:txBody>
          <a:bodyPr>
            <a:normAutofit/>
          </a:bodyPr>
          <a:lstStyle/>
          <a:p>
            <a:pPr marL="514350" indent="-514350" algn="l"/>
            <a:r>
              <a:rPr lang="es-AR" sz="2000" b="1" dirty="0" smtClean="0">
                <a:solidFill>
                  <a:srgbClr val="FF0000"/>
                </a:solidFill>
              </a:rPr>
              <a:t>-</a:t>
            </a:r>
            <a:r>
              <a:rPr lang="es-AR" sz="3600" b="1" dirty="0" err="1" smtClean="0">
                <a:solidFill>
                  <a:srgbClr val="FF0000"/>
                </a:solidFill>
                <a:effectLst>
                  <a:outerShdw blurRad="38100" dist="38100" dir="2700000" algn="tl">
                    <a:srgbClr val="000000">
                      <a:alpha val="43137"/>
                    </a:srgbClr>
                  </a:outerShdw>
                </a:effectLst>
              </a:rPr>
              <a:t>Fruits</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fats</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energy</a:t>
            </a:r>
            <a:r>
              <a:rPr lang="es-AR" sz="3600" b="1" dirty="0" smtClean="0">
                <a:solidFill>
                  <a:srgbClr val="FF0000"/>
                </a:solidFill>
                <a:effectLst>
                  <a:outerShdw blurRad="38100" dist="38100" dir="2700000" algn="tl">
                    <a:srgbClr val="000000">
                      <a:alpha val="43137"/>
                    </a:srgbClr>
                  </a:outerShdw>
                </a:effectLst>
              </a:rPr>
              <a:t>  -  Vegetables  -  </a:t>
            </a:r>
            <a:r>
              <a:rPr lang="es-AR" sz="3600" b="1" dirty="0" err="1" smtClean="0">
                <a:solidFill>
                  <a:srgbClr val="FF0000"/>
                </a:solidFill>
                <a:effectLst>
                  <a:outerShdw blurRad="38100" dist="38100" dir="2700000" algn="tl">
                    <a:srgbClr val="000000">
                      <a:alpha val="43137"/>
                    </a:srgbClr>
                  </a:outerShdw>
                </a:effectLst>
              </a:rPr>
              <a:t>carbohydrates</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healthy</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Protein</a:t>
            </a:r>
            <a:r>
              <a:rPr lang="es-AR" sz="3600" b="1" dirty="0" smtClean="0">
                <a:solidFill>
                  <a:srgbClr val="FF0000"/>
                </a:solidFill>
                <a:effectLst>
                  <a:outerShdw blurRad="38100" dist="38100" dir="2700000" algn="tl">
                    <a:srgbClr val="000000">
                      <a:alpha val="43137"/>
                    </a:srgbClr>
                  </a:outerShdw>
                </a:effectLst>
              </a:rPr>
              <a:t>  -  apetite  -  </a:t>
            </a:r>
            <a:r>
              <a:rPr lang="es-AR" sz="3600" b="1" dirty="0" err="1" smtClean="0">
                <a:solidFill>
                  <a:srgbClr val="FF0000"/>
                </a:solidFill>
                <a:effectLst>
                  <a:outerShdw blurRad="38100" dist="38100" dir="2700000" algn="tl">
                    <a:srgbClr val="000000">
                      <a:alpha val="43137"/>
                    </a:srgbClr>
                  </a:outerShdw>
                </a:effectLst>
              </a:rPr>
              <a:t>Calcium</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nutrients</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fat</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proteins</a:t>
            </a:r>
            <a:r>
              <a:rPr lang="es-AR" sz="3600" b="1" dirty="0" smtClean="0">
                <a:solidFill>
                  <a:srgbClr val="FF0000"/>
                </a:solidFill>
                <a:effectLst>
                  <a:outerShdw blurRad="38100" dist="38100" dir="2700000" algn="tl">
                    <a:srgbClr val="000000">
                      <a:alpha val="43137"/>
                    </a:srgbClr>
                  </a:outerShdw>
                </a:effectLst>
              </a:rPr>
              <a:t>  -  </a:t>
            </a:r>
            <a:r>
              <a:rPr lang="es-AR" sz="3600" b="1" dirty="0" err="1" smtClean="0">
                <a:solidFill>
                  <a:srgbClr val="FF0000"/>
                </a:solidFill>
                <a:effectLst>
                  <a:outerShdw blurRad="38100" dist="38100" dir="2700000" algn="tl">
                    <a:srgbClr val="000000">
                      <a:alpha val="43137"/>
                    </a:srgbClr>
                  </a:outerShdw>
                </a:effectLst>
              </a:rPr>
              <a:t>vitamine</a:t>
            </a:r>
            <a:r>
              <a:rPr lang="es-AR" sz="3600" b="1" dirty="0" smtClean="0">
                <a:solidFill>
                  <a:srgbClr val="FF0000"/>
                </a:solidFill>
                <a:effectLst>
                  <a:outerShdw blurRad="38100" dist="38100" dir="2700000" algn="tl">
                    <a:srgbClr val="000000">
                      <a:alpha val="43137"/>
                    </a:srgbClr>
                  </a:outerShdw>
                </a:effectLst>
              </a:rPr>
              <a:t>-E   -</a:t>
            </a:r>
            <a:endParaRPr lang="es-AR" sz="3600" b="1" dirty="0">
              <a:solidFill>
                <a:srgbClr val="FF0000"/>
              </a:solidFill>
              <a:effectLst>
                <a:outerShdw blurRad="38100" dist="38100" dir="2700000" algn="tl">
                  <a:srgbClr val="000000">
                    <a:alpha val="43137"/>
                  </a:srgbClr>
                </a:outerShdw>
              </a:effectLst>
            </a:endParaRPr>
          </a:p>
        </p:txBody>
      </p:sp>
      <p:sp>
        <p:nvSpPr>
          <p:cNvPr id="6" name="5 Rectángulo"/>
          <p:cNvSpPr/>
          <p:nvPr/>
        </p:nvSpPr>
        <p:spPr>
          <a:xfrm>
            <a:off x="1043608" y="2996952"/>
            <a:ext cx="6912768" cy="295232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8" name="7 Conector recto"/>
          <p:cNvCxnSpPr/>
          <p:nvPr/>
        </p:nvCxnSpPr>
        <p:spPr>
          <a:xfrm>
            <a:off x="1043608" y="2924944"/>
            <a:ext cx="7272808"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9" name="8 Conector recto"/>
          <p:cNvCxnSpPr/>
          <p:nvPr/>
        </p:nvCxnSpPr>
        <p:spPr>
          <a:xfrm>
            <a:off x="1115616" y="5877272"/>
            <a:ext cx="7272808" cy="0"/>
          </a:xfrm>
          <a:prstGeom prst="line">
            <a:avLst/>
          </a:prstGeom>
          <a:effectLst>
            <a:innerShdw blurRad="63500" dist="50800" dir="13500000">
              <a:prstClr val="black">
                <a:alpha val="50000"/>
              </a:prstClr>
            </a:innerShdw>
          </a:effectLst>
        </p:spPr>
        <p:style>
          <a:lnRef idx="3">
            <a:schemeClr val="accent4"/>
          </a:lnRef>
          <a:fillRef idx="0">
            <a:schemeClr val="accent4"/>
          </a:fillRef>
          <a:effectRef idx="2">
            <a:schemeClr val="accent4"/>
          </a:effectRef>
          <a:fontRef idx="minor">
            <a:schemeClr val="tx1"/>
          </a:fontRef>
        </p:style>
      </p:cxnSp>
      <p:cxnSp>
        <p:nvCxnSpPr>
          <p:cNvPr id="11" name="10 Conector recto"/>
          <p:cNvCxnSpPr/>
          <p:nvPr/>
        </p:nvCxnSpPr>
        <p:spPr>
          <a:xfrm rot="5400000">
            <a:off x="-432556" y="4401108"/>
            <a:ext cx="2952328"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2" name="11 Conector recto"/>
          <p:cNvCxnSpPr/>
          <p:nvPr/>
        </p:nvCxnSpPr>
        <p:spPr>
          <a:xfrm rot="5400000">
            <a:off x="6912260" y="4401108"/>
            <a:ext cx="2952328" cy="0"/>
          </a:xfrm>
          <a:prstGeom prst="line">
            <a:avLst/>
          </a:prstGeom>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772</TotalTime>
  <Words>374</Words>
  <Application>Microsoft Office PowerPoint</Application>
  <PresentationFormat>Presentación en pantalla (4:3)</PresentationFormat>
  <Paragraphs>85</Paragraphs>
  <Slides>14</Slides>
  <Notes>0</Notes>
  <HiddenSlides>0</HiddenSlides>
  <MMClips>2</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LESSON PLAN</vt:lpstr>
      <vt:lpstr> TASK 1 : Talking points: The teacher copies these questions on the board for students to discuss before watching a video:  </vt:lpstr>
      <vt:lpstr>TASK 2 : Predictions: The teacher explains they are going to watch a video entitled : “Nutrients and Food Pyramid”. Then , they have to compare the answers  with their mates.</vt:lpstr>
      <vt:lpstr>TASK 3 :  Checking Predictions: The students watch the video and check  the items that they actually  see and hear</vt:lpstr>
      <vt:lpstr>Diapositiva 5</vt:lpstr>
      <vt:lpstr>TASK 4 : Language points: After you watch the video,the teacher provides  examples about countable and uncountable nouns and reminds the students to keep in mind that…  Countable nouns can be singular and plural. Uncountable nouns can only be singular</vt:lpstr>
      <vt:lpstr>TASK 5 : Vocabulary check: The teacher asks the students to match the words with the correct number of the pictures  </vt:lpstr>
      <vt:lpstr>The students can see some examples bellow  </vt:lpstr>
      <vt:lpstr>TASK 6 : While watching  and listening to the video, the teacher makes different pauses and the  students   try to complete  some gaps about it.  They can use the words in the box bellow.</vt:lpstr>
      <vt:lpstr>        1).- You really have to control your…………………………… 2).-What kind of food  is …………………for you to eat? 3).-The human body needs………………to work. 4).-Nutrients supply your body with…………………… 5).-These includes……………… , …………………. ,and ………………… 6).-When you exercise, you burn carbohydrates first and then …… 7).-………………is used to build new parts of the body. 8).-………….build strong bones and …………. Is good for your skin. 9).-…………….are a good source of vitamins and minerals. 10).-………………are rich in vitamins and fibers. </vt:lpstr>
      <vt:lpstr>TASK 7 :  Final Task  Teacher asks the students to make a mindmap with all the information they have collected in the task 5 (vocabulary check)</vt:lpstr>
      <vt:lpstr>Diapositiva 12</vt:lpstr>
      <vt:lpstr>If time allows it, the students will see another video, to reinforce the vocabulary , to  try  to write a healthy diet for themselves and share it with their mates</vt:lpstr>
      <vt:lpstr>PLANNING FOR A GOOD EATING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PLAN</dc:title>
  <dc:creator>Alumno</dc:creator>
  <cp:lastModifiedBy>Alumno</cp:lastModifiedBy>
  <cp:revision>66</cp:revision>
  <dcterms:created xsi:type="dcterms:W3CDTF">2011-11-04T19:43:49Z</dcterms:created>
  <dcterms:modified xsi:type="dcterms:W3CDTF">2011-11-05T08:36:46Z</dcterms:modified>
</cp:coreProperties>
</file>