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9BB941-DB33-49C0-9C12-6B495A2D5FDB}" type="datetimeFigureOut">
              <a:rPr lang="es-ES" smtClean="0"/>
              <a:pPr/>
              <a:t>26/11/2010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FE406F-FBFB-4331-830E-6E81E4C90C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EVERYDAY FROM MY LIFE.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By:</a:t>
            </a:r>
          </a:p>
          <a:p>
            <a:r>
              <a:rPr lang="es-ES" dirty="0" smtClean="0"/>
              <a:t>Andrea Trejo Mellado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3657600" cy="5386406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Next, I do my homework.</a:t>
            </a:r>
            <a:endParaRPr lang="es-ES" sz="3600" dirty="0"/>
          </a:p>
        </p:txBody>
      </p:sp>
      <p:pic>
        <p:nvPicPr>
          <p:cNvPr id="5" name="4 Marcador de contenido" descr="TAREA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714876" y="2195067"/>
            <a:ext cx="3214710" cy="259125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biciclet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76300" y="1643050"/>
            <a:ext cx="2981320" cy="3429024"/>
          </a:xfrm>
        </p:spPr>
      </p:pic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3657600" cy="5457844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When I finish, I go to do sport 1 hour.</a:t>
            </a:r>
            <a:endParaRPr lang="es-ES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3657600" cy="5457844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I arrive at my home at 7:30.</a:t>
            </a:r>
            <a:endParaRPr lang="es-ES" sz="3600" dirty="0"/>
          </a:p>
        </p:txBody>
      </p:sp>
      <p:pic>
        <p:nvPicPr>
          <p:cNvPr id="5" name="4 Marcador de contenido" descr="Reloj-marcando-las-7-y-30-131853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106714" y="1696041"/>
            <a:ext cx="2751434" cy="273309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baño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53342" y="1357298"/>
            <a:ext cx="2961408" cy="4071965"/>
          </a:xfrm>
        </p:spPr>
      </p:pic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270248" y="785794"/>
            <a:ext cx="3657600" cy="5386406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Next, I take a shower.</a:t>
            </a:r>
            <a:endParaRPr lang="es-E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3657600" cy="5386406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And so, I go to sleep.</a:t>
            </a:r>
            <a:endParaRPr lang="es-ES" sz="3600" dirty="0"/>
          </a:p>
        </p:txBody>
      </p:sp>
      <p:pic>
        <p:nvPicPr>
          <p:cNvPr id="5" name="4 Marcador de contenido" descr="dormir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429123" y="1357298"/>
            <a:ext cx="3498851" cy="398627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3657600" cy="5457844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I get up at 6:00 o’ clock.</a:t>
            </a:r>
            <a:endParaRPr lang="es-ES" sz="3600" dirty="0"/>
          </a:p>
        </p:txBody>
      </p:sp>
      <p:pic>
        <p:nvPicPr>
          <p:cNvPr id="11" name="10 Marcador de contenido" descr="cama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00561" y="1857364"/>
            <a:ext cx="4002155" cy="373602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ropa_con_ond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38174" y="1000108"/>
            <a:ext cx="3705561" cy="5000660"/>
          </a:xfrm>
        </p:spPr>
      </p:pic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270248" y="642918"/>
            <a:ext cx="3657600" cy="5529282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I get dress.</a:t>
            </a:r>
            <a:endParaRPr lang="es-E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3657600" cy="5457844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I have a break fist.</a:t>
            </a:r>
            <a:endParaRPr lang="es-ES" sz="3600" dirty="0"/>
          </a:p>
        </p:txBody>
      </p:sp>
      <p:pic>
        <p:nvPicPr>
          <p:cNvPr id="5" name="4 Marcador de contenido" descr="desayuno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459561" y="1428736"/>
            <a:ext cx="3468414" cy="392909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dient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571612"/>
            <a:ext cx="3357586" cy="3230798"/>
          </a:xfrm>
        </p:spPr>
      </p:pic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270248" y="642918"/>
            <a:ext cx="3657600" cy="5529282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I brush my teeth</a:t>
            </a:r>
            <a:endParaRPr lang="es-E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3657600" cy="5386406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And I go to the school.</a:t>
            </a:r>
            <a:endParaRPr lang="es-ES" sz="3600" dirty="0"/>
          </a:p>
        </p:txBody>
      </p:sp>
      <p:pic>
        <p:nvPicPr>
          <p:cNvPr id="5" name="4 Marcador de contenido" descr="ecuela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471904" y="1643050"/>
            <a:ext cx="3609133" cy="336892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prepa- escuela-clase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14422"/>
            <a:ext cx="3657600" cy="4214842"/>
          </a:xfrm>
        </p:spPr>
      </p:pic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3657600" cy="5457844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My frist class is at 7:00 o’ clock and the last is at 12:00 o’ clock</a:t>
            </a:r>
            <a:endParaRPr lang="es-E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3657600" cy="5386406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I go to my home</a:t>
            </a:r>
            <a:endParaRPr lang="es-ES" sz="3600" dirty="0"/>
          </a:p>
        </p:txBody>
      </p:sp>
      <p:pic>
        <p:nvPicPr>
          <p:cNvPr id="5" name="4 Marcador de contenido" descr="casa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429123" y="2071679"/>
            <a:ext cx="3498851" cy="266515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comida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85775" y="1357298"/>
            <a:ext cx="3600450" cy="4214841"/>
          </a:xfrm>
        </p:spPr>
      </p:pic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270248" y="714356"/>
            <a:ext cx="3657600" cy="5457844"/>
          </a:xfrm>
        </p:spPr>
        <p:txBody>
          <a:bodyPr anchor="ctr">
            <a:normAutofit/>
          </a:bodyPr>
          <a:lstStyle/>
          <a:p>
            <a:pPr algn="ctr"/>
            <a:r>
              <a:rPr lang="es-ES" sz="3600" dirty="0" smtClean="0"/>
              <a:t>And I eat with my mom.</a:t>
            </a:r>
            <a:endParaRPr lang="es-E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144</TotalTime>
  <Words>112</Words>
  <Application>Microsoft Office PowerPoint</Application>
  <PresentationFormat>Presentación en pantalla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Mirador</vt:lpstr>
      <vt:lpstr>EVERYDAY FROM MY LIFE.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EVERYDAY FROM MY LIFE.</dc:title>
  <dc:creator>admin</dc:creator>
  <cp:lastModifiedBy>admin</cp:lastModifiedBy>
  <cp:revision>20</cp:revision>
  <dcterms:created xsi:type="dcterms:W3CDTF">2010-11-25T23:49:04Z</dcterms:created>
  <dcterms:modified xsi:type="dcterms:W3CDTF">2010-11-27T03:32:44Z</dcterms:modified>
</cp:coreProperties>
</file>