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76840-FE52-4077-AB93-8F59A857998F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F3D7E-B1E6-49B3-A56B-86C8C94AA74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76840-FE52-4077-AB93-8F59A857998F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F3D7E-B1E6-49B3-A56B-86C8C94AA7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76840-FE52-4077-AB93-8F59A857998F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F3D7E-B1E6-49B3-A56B-86C8C94AA7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76840-FE52-4077-AB93-8F59A857998F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F3D7E-B1E6-49B3-A56B-86C8C94AA7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76840-FE52-4077-AB93-8F59A857998F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91F3D7E-B1E6-49B3-A56B-86C8C94AA74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76840-FE52-4077-AB93-8F59A857998F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F3D7E-B1E6-49B3-A56B-86C8C94AA7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76840-FE52-4077-AB93-8F59A857998F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F3D7E-B1E6-49B3-A56B-86C8C94AA7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76840-FE52-4077-AB93-8F59A857998F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F3D7E-B1E6-49B3-A56B-86C8C94AA7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76840-FE52-4077-AB93-8F59A857998F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F3D7E-B1E6-49B3-A56B-86C8C94AA7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76840-FE52-4077-AB93-8F59A857998F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F3D7E-B1E6-49B3-A56B-86C8C94AA7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76840-FE52-4077-AB93-8F59A857998F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F3D7E-B1E6-49B3-A56B-86C8C94AA7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FD76840-FE52-4077-AB93-8F59A857998F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1F3D7E-B1E6-49B3-A56B-86C8C94AA74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Kenneth Heiserman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8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 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a 16 year old Junior at MacArthur High School.  I also play way too many games than I should and I enjoy politics, which also why I'm pessimistic about the future.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58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 am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also terrible at expressing myself and the only reason I’m going this </a:t>
            </a:r>
            <a:r>
              <a:rPr lang="en-US" smtClean="0"/>
              <a:t>is for a grade.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7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</TotalTime>
  <Words>66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Kenneth Heiserman</vt:lpstr>
      <vt:lpstr>Who I am</vt:lpstr>
      <vt:lpstr>Who I am (cont.)</vt:lpstr>
    </vt:vector>
  </TitlesOfParts>
  <Company>Richland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Kenneth Heiserman</dc:title>
  <dc:creator>Kenneth James Heiserman</dc:creator>
  <cp:lastModifiedBy>Kenneth James Heiserman</cp:lastModifiedBy>
  <cp:revision>2</cp:revision>
  <dcterms:created xsi:type="dcterms:W3CDTF">2012-09-18T13:47:43Z</dcterms:created>
  <dcterms:modified xsi:type="dcterms:W3CDTF">2012-09-18T13:58:48Z</dcterms:modified>
</cp:coreProperties>
</file>