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822EC2-5102-4B85-BC37-11A1472889A3}" type="doc">
      <dgm:prSet loTypeId="urn:microsoft.com/office/officeart/2005/8/layout/hierarchy4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s-MX"/>
        </a:p>
      </dgm:t>
    </dgm:pt>
    <dgm:pt modelId="{0E5A8EA4-2EAD-49AB-9DDE-1E5A6C0259F2}">
      <dgm:prSet phldrT="[Texto]"/>
      <dgm:spPr/>
      <dgm:t>
        <a:bodyPr/>
        <a:lstStyle/>
        <a:p>
          <a:r>
            <a:rPr lang="es-ES" dirty="0" smtClean="0"/>
            <a:t>Gerente General</a:t>
          </a:r>
          <a:endParaRPr lang="es-MX" dirty="0"/>
        </a:p>
      </dgm:t>
    </dgm:pt>
    <dgm:pt modelId="{179175A2-B12C-4863-B423-B387616D85EC}" type="parTrans" cxnId="{5E385DC9-D633-469F-A8F9-D5EEBB53E9C0}">
      <dgm:prSet/>
      <dgm:spPr/>
      <dgm:t>
        <a:bodyPr/>
        <a:lstStyle/>
        <a:p>
          <a:endParaRPr lang="es-MX"/>
        </a:p>
      </dgm:t>
    </dgm:pt>
    <dgm:pt modelId="{30601D0F-4DAE-4E8F-94C5-6A4DFC0CC662}" type="sibTrans" cxnId="{5E385DC9-D633-469F-A8F9-D5EEBB53E9C0}">
      <dgm:prSet/>
      <dgm:spPr/>
      <dgm:t>
        <a:bodyPr/>
        <a:lstStyle/>
        <a:p>
          <a:endParaRPr lang="es-MX"/>
        </a:p>
      </dgm:t>
    </dgm:pt>
    <dgm:pt modelId="{E01FE43D-E909-4376-9ACC-BB19A48A7C9B}">
      <dgm:prSet phldrT="[Texto]" custT="1"/>
      <dgm:spPr/>
      <dgm:t>
        <a:bodyPr/>
        <a:lstStyle/>
        <a:p>
          <a:r>
            <a:rPr lang="es-ES" sz="3600" dirty="0" smtClean="0"/>
            <a:t>Asesor legal</a:t>
          </a:r>
          <a:endParaRPr lang="es-MX" sz="3600" dirty="0"/>
        </a:p>
      </dgm:t>
    </dgm:pt>
    <dgm:pt modelId="{6FCE2058-9974-4BCF-8EBA-9F378934D0CB}" type="parTrans" cxnId="{AFC0F3F7-F429-4666-8FA7-A1257974FA97}">
      <dgm:prSet/>
      <dgm:spPr/>
      <dgm:t>
        <a:bodyPr/>
        <a:lstStyle/>
        <a:p>
          <a:endParaRPr lang="es-MX"/>
        </a:p>
      </dgm:t>
    </dgm:pt>
    <dgm:pt modelId="{E2A092F8-5B13-474F-8A01-9D20A767B090}" type="sibTrans" cxnId="{AFC0F3F7-F429-4666-8FA7-A1257974FA97}">
      <dgm:prSet/>
      <dgm:spPr/>
      <dgm:t>
        <a:bodyPr/>
        <a:lstStyle/>
        <a:p>
          <a:endParaRPr lang="es-MX"/>
        </a:p>
      </dgm:t>
    </dgm:pt>
    <dgm:pt modelId="{6A765923-C574-4C62-B1B0-05453E7F0BA6}">
      <dgm:prSet phldrT="[Texto]"/>
      <dgm:spPr/>
      <dgm:t>
        <a:bodyPr/>
        <a:lstStyle/>
        <a:p>
          <a:r>
            <a:rPr lang="es-ES" dirty="0" smtClean="0"/>
            <a:t>Gerente  de producción: Supervisa  a tres departamentos:  compras, ensamble e informática.</a:t>
          </a:r>
          <a:endParaRPr lang="es-MX" dirty="0"/>
        </a:p>
      </dgm:t>
    </dgm:pt>
    <dgm:pt modelId="{A18E48B2-9FA8-404C-A18F-E73DC4D81103}" type="parTrans" cxnId="{957E2DC6-3764-486A-A098-1F1878EF8AAF}">
      <dgm:prSet/>
      <dgm:spPr/>
      <dgm:t>
        <a:bodyPr/>
        <a:lstStyle/>
        <a:p>
          <a:endParaRPr lang="es-MX"/>
        </a:p>
      </dgm:t>
    </dgm:pt>
    <dgm:pt modelId="{9F0E02F3-BCA1-449E-94F0-F808A220E298}" type="sibTrans" cxnId="{957E2DC6-3764-486A-A098-1F1878EF8AAF}">
      <dgm:prSet/>
      <dgm:spPr/>
      <dgm:t>
        <a:bodyPr/>
        <a:lstStyle/>
        <a:p>
          <a:endParaRPr lang="es-MX"/>
        </a:p>
      </dgm:t>
    </dgm:pt>
    <dgm:pt modelId="{F729874B-9AF1-485C-BD3F-ECC1F053B2E8}">
      <dgm:prSet phldrT="[Texto]"/>
      <dgm:spPr/>
      <dgm:t>
        <a:bodyPr/>
        <a:lstStyle/>
        <a:p>
          <a:r>
            <a:rPr lang="es-ES" dirty="0" smtClean="0"/>
            <a:t>Gerente del personal: Este funciona en calidad de asesor.</a:t>
          </a:r>
        </a:p>
        <a:p>
          <a:endParaRPr lang="es-MX" dirty="0"/>
        </a:p>
      </dgm:t>
    </dgm:pt>
    <dgm:pt modelId="{3D020EFB-A6D0-4C68-9C49-3B8F3ADFF07C}" type="parTrans" cxnId="{E16EE776-9523-46E5-B3E5-47A457591FC3}">
      <dgm:prSet/>
      <dgm:spPr/>
      <dgm:t>
        <a:bodyPr/>
        <a:lstStyle/>
        <a:p>
          <a:endParaRPr lang="es-MX"/>
        </a:p>
      </dgm:t>
    </dgm:pt>
    <dgm:pt modelId="{53F55A6A-5E77-4B49-B11D-0D6A109CD6F9}" type="sibTrans" cxnId="{E16EE776-9523-46E5-B3E5-47A457591FC3}">
      <dgm:prSet/>
      <dgm:spPr/>
      <dgm:t>
        <a:bodyPr/>
        <a:lstStyle/>
        <a:p>
          <a:endParaRPr lang="es-MX"/>
        </a:p>
      </dgm:t>
    </dgm:pt>
    <dgm:pt modelId="{E4904A89-B6A2-41A5-91D8-CAE5B9D404F4}">
      <dgm:prSet phldrT="[Texto]"/>
      <dgm:spPr/>
      <dgm:t>
        <a:bodyPr/>
        <a:lstStyle/>
        <a:p>
          <a:r>
            <a:rPr lang="es-ES" dirty="0" smtClean="0"/>
            <a:t>Gerente financiero: Tiene a su cargo a tres departamentos: contabilidad general, contabilidad de costos y tesorería.</a:t>
          </a:r>
          <a:endParaRPr lang="es-MX" dirty="0"/>
        </a:p>
      </dgm:t>
    </dgm:pt>
    <dgm:pt modelId="{C2FA9FE5-40A3-4434-96D9-D84A31275D8F}" type="parTrans" cxnId="{A4E0BC66-71F4-4440-A9EF-1C7902BA936F}">
      <dgm:prSet/>
      <dgm:spPr/>
      <dgm:t>
        <a:bodyPr/>
        <a:lstStyle/>
        <a:p>
          <a:endParaRPr lang="es-MX"/>
        </a:p>
      </dgm:t>
    </dgm:pt>
    <dgm:pt modelId="{E490111F-A953-4204-B5CA-CD2672A3B111}" type="sibTrans" cxnId="{A4E0BC66-71F4-4440-A9EF-1C7902BA936F}">
      <dgm:prSet/>
      <dgm:spPr/>
      <dgm:t>
        <a:bodyPr/>
        <a:lstStyle/>
        <a:p>
          <a:endParaRPr lang="es-MX"/>
        </a:p>
      </dgm:t>
    </dgm:pt>
    <dgm:pt modelId="{C4D79397-09F2-4136-A4B8-4CA42CD966AB}">
      <dgm:prSet phldrT="[Texto]"/>
      <dgm:spPr/>
      <dgm:t>
        <a:bodyPr/>
        <a:lstStyle/>
        <a:p>
          <a:r>
            <a:rPr lang="es-ES" dirty="0" smtClean="0"/>
            <a:t>Gerente de comercialización: Este cuenta con un asesor de mercado y tres departamentos:  publicidad, promoción y ventas.</a:t>
          </a:r>
          <a:endParaRPr lang="es-MX" dirty="0"/>
        </a:p>
      </dgm:t>
    </dgm:pt>
    <dgm:pt modelId="{8EFC13CD-BF43-45E7-83EE-555816273463}" type="parTrans" cxnId="{23DD7106-F8B5-4FEF-85A8-C889F4E9B7B1}">
      <dgm:prSet/>
      <dgm:spPr/>
      <dgm:t>
        <a:bodyPr/>
        <a:lstStyle/>
        <a:p>
          <a:endParaRPr lang="es-MX"/>
        </a:p>
      </dgm:t>
    </dgm:pt>
    <dgm:pt modelId="{0F01746E-AC4E-4D80-AE86-055C48C39DF3}" type="sibTrans" cxnId="{23DD7106-F8B5-4FEF-85A8-C889F4E9B7B1}">
      <dgm:prSet/>
      <dgm:spPr/>
      <dgm:t>
        <a:bodyPr/>
        <a:lstStyle/>
        <a:p>
          <a:endParaRPr lang="es-MX"/>
        </a:p>
      </dgm:t>
    </dgm:pt>
    <dgm:pt modelId="{E95FA81D-B104-4D60-9525-4D4F20B605F1}" type="pres">
      <dgm:prSet presAssocID="{75822EC2-5102-4B85-BC37-11A1472889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0A3322F-B742-42DC-B98E-130066C925A9}" type="pres">
      <dgm:prSet presAssocID="{0E5A8EA4-2EAD-49AB-9DDE-1E5A6C0259F2}" presName="vertOne" presStyleCnt="0"/>
      <dgm:spPr/>
    </dgm:pt>
    <dgm:pt modelId="{5160735A-039F-4A44-9CED-15B579D072B2}" type="pres">
      <dgm:prSet presAssocID="{0E5A8EA4-2EAD-49AB-9DDE-1E5A6C0259F2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DA78AE1-CC90-41F1-AD0F-DBD7740FF7B8}" type="pres">
      <dgm:prSet presAssocID="{0E5A8EA4-2EAD-49AB-9DDE-1E5A6C0259F2}" presName="parTransOne" presStyleCnt="0"/>
      <dgm:spPr/>
    </dgm:pt>
    <dgm:pt modelId="{CCE3219F-83E6-41ED-97AB-5330B28463B6}" type="pres">
      <dgm:prSet presAssocID="{0E5A8EA4-2EAD-49AB-9DDE-1E5A6C0259F2}" presName="horzOne" presStyleCnt="0"/>
      <dgm:spPr/>
    </dgm:pt>
    <dgm:pt modelId="{91446AAB-9693-4D81-97D2-F70D0EFC5EAC}" type="pres">
      <dgm:prSet presAssocID="{E01FE43D-E909-4376-9ACC-BB19A48A7C9B}" presName="vertTwo" presStyleCnt="0"/>
      <dgm:spPr/>
    </dgm:pt>
    <dgm:pt modelId="{BA24D6F5-E347-429C-B0C1-DBDEC18EA8B3}" type="pres">
      <dgm:prSet presAssocID="{E01FE43D-E909-4376-9ACC-BB19A48A7C9B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057A1AA-FF23-4324-A845-2917781095E2}" type="pres">
      <dgm:prSet presAssocID="{E01FE43D-E909-4376-9ACC-BB19A48A7C9B}" presName="parTransTwo" presStyleCnt="0"/>
      <dgm:spPr/>
    </dgm:pt>
    <dgm:pt modelId="{004F73D8-3CCE-403F-BE38-D9385BBC7B80}" type="pres">
      <dgm:prSet presAssocID="{E01FE43D-E909-4376-9ACC-BB19A48A7C9B}" presName="horzTwo" presStyleCnt="0"/>
      <dgm:spPr/>
    </dgm:pt>
    <dgm:pt modelId="{58BAABF6-BBA3-4619-B904-16380C33DD1D}" type="pres">
      <dgm:prSet presAssocID="{6A765923-C574-4C62-B1B0-05453E7F0BA6}" presName="vertThree" presStyleCnt="0"/>
      <dgm:spPr/>
    </dgm:pt>
    <dgm:pt modelId="{0D7D0A15-CBED-45E2-8E7E-39CFDA3EF1C9}" type="pres">
      <dgm:prSet presAssocID="{6A765923-C574-4C62-B1B0-05453E7F0BA6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94BDCD2-4091-47C3-91C6-1028F2864E1A}" type="pres">
      <dgm:prSet presAssocID="{6A765923-C574-4C62-B1B0-05453E7F0BA6}" presName="horzThree" presStyleCnt="0"/>
      <dgm:spPr/>
    </dgm:pt>
    <dgm:pt modelId="{195015B0-B573-4B2C-B90D-0109059D7909}" type="pres">
      <dgm:prSet presAssocID="{9F0E02F3-BCA1-449E-94F0-F808A220E298}" presName="sibSpaceThree" presStyleCnt="0"/>
      <dgm:spPr/>
    </dgm:pt>
    <dgm:pt modelId="{3CBA158D-4A77-4E2F-BD5D-5933EACDFAEA}" type="pres">
      <dgm:prSet presAssocID="{F729874B-9AF1-485C-BD3F-ECC1F053B2E8}" presName="vertThree" presStyleCnt="0"/>
      <dgm:spPr/>
    </dgm:pt>
    <dgm:pt modelId="{115BC1B8-F18F-493C-B3E8-FDA5638134F6}" type="pres">
      <dgm:prSet presAssocID="{F729874B-9AF1-485C-BD3F-ECC1F053B2E8}" presName="txThree" presStyleLbl="node3" presStyleIdx="1" presStyleCnt="3">
        <dgm:presLayoutVars>
          <dgm:chPref val="3"/>
        </dgm:presLayoutVars>
      </dgm:prSet>
      <dgm:spPr/>
    </dgm:pt>
    <dgm:pt modelId="{95EAFCA4-8F46-4D3B-B9AA-D115D2D31284}" type="pres">
      <dgm:prSet presAssocID="{F729874B-9AF1-485C-BD3F-ECC1F053B2E8}" presName="horzThree" presStyleCnt="0"/>
      <dgm:spPr/>
    </dgm:pt>
    <dgm:pt modelId="{56CC0AD6-2160-4444-945F-4581413BA254}" type="pres">
      <dgm:prSet presAssocID="{E2A092F8-5B13-474F-8A01-9D20A767B090}" presName="sibSpaceTwo" presStyleCnt="0"/>
      <dgm:spPr/>
    </dgm:pt>
    <dgm:pt modelId="{2C2FFC1A-4F9E-4670-B5A1-423EBA14CF6E}" type="pres">
      <dgm:prSet presAssocID="{E4904A89-B6A2-41A5-91D8-CAE5B9D404F4}" presName="vertTwo" presStyleCnt="0"/>
      <dgm:spPr/>
    </dgm:pt>
    <dgm:pt modelId="{37B95A28-46E8-40D6-8F38-DA8363246F8C}" type="pres">
      <dgm:prSet presAssocID="{E4904A89-B6A2-41A5-91D8-CAE5B9D404F4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DD57E98-3F21-4D1E-8FC1-50E41777F0E2}" type="pres">
      <dgm:prSet presAssocID="{E4904A89-B6A2-41A5-91D8-CAE5B9D404F4}" presName="parTransTwo" presStyleCnt="0"/>
      <dgm:spPr/>
    </dgm:pt>
    <dgm:pt modelId="{DAE3563B-8923-47F7-8388-DC85DBAA494B}" type="pres">
      <dgm:prSet presAssocID="{E4904A89-B6A2-41A5-91D8-CAE5B9D404F4}" presName="horzTwo" presStyleCnt="0"/>
      <dgm:spPr/>
    </dgm:pt>
    <dgm:pt modelId="{D44E9866-9E1F-4244-8922-3F7C3F69C295}" type="pres">
      <dgm:prSet presAssocID="{C4D79397-09F2-4136-A4B8-4CA42CD966AB}" presName="vertThree" presStyleCnt="0"/>
      <dgm:spPr/>
    </dgm:pt>
    <dgm:pt modelId="{B62340A6-ABD1-4580-90A3-4A201700A75A}" type="pres">
      <dgm:prSet presAssocID="{C4D79397-09F2-4136-A4B8-4CA42CD966AB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FBBF203-FFE4-4244-8537-51378F3BAA9B}" type="pres">
      <dgm:prSet presAssocID="{C4D79397-09F2-4136-A4B8-4CA42CD966AB}" presName="horzThree" presStyleCnt="0"/>
      <dgm:spPr/>
    </dgm:pt>
  </dgm:ptLst>
  <dgm:cxnLst>
    <dgm:cxn modelId="{963D2334-755F-41DD-BEF8-54EA54A399E0}" type="presOf" srcId="{E01FE43D-E909-4376-9ACC-BB19A48A7C9B}" destId="{BA24D6F5-E347-429C-B0C1-DBDEC18EA8B3}" srcOrd="0" destOrd="0" presId="urn:microsoft.com/office/officeart/2005/8/layout/hierarchy4"/>
    <dgm:cxn modelId="{B2F034E7-9AC1-4F41-9184-C5B67D8A1E5E}" type="presOf" srcId="{F729874B-9AF1-485C-BD3F-ECC1F053B2E8}" destId="{115BC1B8-F18F-493C-B3E8-FDA5638134F6}" srcOrd="0" destOrd="0" presId="urn:microsoft.com/office/officeart/2005/8/layout/hierarchy4"/>
    <dgm:cxn modelId="{957E2DC6-3764-486A-A098-1F1878EF8AAF}" srcId="{E01FE43D-E909-4376-9ACC-BB19A48A7C9B}" destId="{6A765923-C574-4C62-B1B0-05453E7F0BA6}" srcOrd="0" destOrd="0" parTransId="{A18E48B2-9FA8-404C-A18F-E73DC4D81103}" sibTransId="{9F0E02F3-BCA1-449E-94F0-F808A220E298}"/>
    <dgm:cxn modelId="{B94E326D-62EE-4F23-BD71-4A088F8B2CE4}" type="presOf" srcId="{E4904A89-B6A2-41A5-91D8-CAE5B9D404F4}" destId="{37B95A28-46E8-40D6-8F38-DA8363246F8C}" srcOrd="0" destOrd="0" presId="urn:microsoft.com/office/officeart/2005/8/layout/hierarchy4"/>
    <dgm:cxn modelId="{E16EE776-9523-46E5-B3E5-47A457591FC3}" srcId="{E01FE43D-E909-4376-9ACC-BB19A48A7C9B}" destId="{F729874B-9AF1-485C-BD3F-ECC1F053B2E8}" srcOrd="1" destOrd="0" parTransId="{3D020EFB-A6D0-4C68-9C49-3B8F3ADFF07C}" sibTransId="{53F55A6A-5E77-4B49-B11D-0D6A109CD6F9}"/>
    <dgm:cxn modelId="{3F4EEF83-4D23-4EED-A509-8750B01C7362}" type="presOf" srcId="{C4D79397-09F2-4136-A4B8-4CA42CD966AB}" destId="{B62340A6-ABD1-4580-90A3-4A201700A75A}" srcOrd="0" destOrd="0" presId="urn:microsoft.com/office/officeart/2005/8/layout/hierarchy4"/>
    <dgm:cxn modelId="{23DD7106-F8B5-4FEF-85A8-C889F4E9B7B1}" srcId="{E4904A89-B6A2-41A5-91D8-CAE5B9D404F4}" destId="{C4D79397-09F2-4136-A4B8-4CA42CD966AB}" srcOrd="0" destOrd="0" parTransId="{8EFC13CD-BF43-45E7-83EE-555816273463}" sibTransId="{0F01746E-AC4E-4D80-AE86-055C48C39DF3}"/>
    <dgm:cxn modelId="{89FD6AD1-D95F-41F1-9CB9-14626C32C093}" type="presOf" srcId="{75822EC2-5102-4B85-BC37-11A1472889A3}" destId="{E95FA81D-B104-4D60-9525-4D4F20B605F1}" srcOrd="0" destOrd="0" presId="urn:microsoft.com/office/officeart/2005/8/layout/hierarchy4"/>
    <dgm:cxn modelId="{E201F934-0F49-4E86-8274-FBF4200D7C72}" type="presOf" srcId="{0E5A8EA4-2EAD-49AB-9DDE-1E5A6C0259F2}" destId="{5160735A-039F-4A44-9CED-15B579D072B2}" srcOrd="0" destOrd="0" presId="urn:microsoft.com/office/officeart/2005/8/layout/hierarchy4"/>
    <dgm:cxn modelId="{A4E0BC66-71F4-4440-A9EF-1C7902BA936F}" srcId="{0E5A8EA4-2EAD-49AB-9DDE-1E5A6C0259F2}" destId="{E4904A89-B6A2-41A5-91D8-CAE5B9D404F4}" srcOrd="1" destOrd="0" parTransId="{C2FA9FE5-40A3-4434-96D9-D84A31275D8F}" sibTransId="{E490111F-A953-4204-B5CA-CD2672A3B111}"/>
    <dgm:cxn modelId="{81F3C8F6-2E3F-41C9-83F8-BE7DAD98A1DD}" type="presOf" srcId="{6A765923-C574-4C62-B1B0-05453E7F0BA6}" destId="{0D7D0A15-CBED-45E2-8E7E-39CFDA3EF1C9}" srcOrd="0" destOrd="0" presId="urn:microsoft.com/office/officeart/2005/8/layout/hierarchy4"/>
    <dgm:cxn modelId="{5E385DC9-D633-469F-A8F9-D5EEBB53E9C0}" srcId="{75822EC2-5102-4B85-BC37-11A1472889A3}" destId="{0E5A8EA4-2EAD-49AB-9DDE-1E5A6C0259F2}" srcOrd="0" destOrd="0" parTransId="{179175A2-B12C-4863-B423-B387616D85EC}" sibTransId="{30601D0F-4DAE-4E8F-94C5-6A4DFC0CC662}"/>
    <dgm:cxn modelId="{AFC0F3F7-F429-4666-8FA7-A1257974FA97}" srcId="{0E5A8EA4-2EAD-49AB-9DDE-1E5A6C0259F2}" destId="{E01FE43D-E909-4376-9ACC-BB19A48A7C9B}" srcOrd="0" destOrd="0" parTransId="{6FCE2058-9974-4BCF-8EBA-9F378934D0CB}" sibTransId="{E2A092F8-5B13-474F-8A01-9D20A767B090}"/>
    <dgm:cxn modelId="{1EE51E13-743E-4356-A031-BD9A690D9767}" type="presParOf" srcId="{E95FA81D-B104-4D60-9525-4D4F20B605F1}" destId="{30A3322F-B742-42DC-B98E-130066C925A9}" srcOrd="0" destOrd="0" presId="urn:microsoft.com/office/officeart/2005/8/layout/hierarchy4"/>
    <dgm:cxn modelId="{C9A5A665-5AFB-4D1C-A433-BF137A0957B7}" type="presParOf" srcId="{30A3322F-B742-42DC-B98E-130066C925A9}" destId="{5160735A-039F-4A44-9CED-15B579D072B2}" srcOrd="0" destOrd="0" presId="urn:microsoft.com/office/officeart/2005/8/layout/hierarchy4"/>
    <dgm:cxn modelId="{344236CA-2874-4941-A470-E5BC8028185A}" type="presParOf" srcId="{30A3322F-B742-42DC-B98E-130066C925A9}" destId="{5DA78AE1-CC90-41F1-AD0F-DBD7740FF7B8}" srcOrd="1" destOrd="0" presId="urn:microsoft.com/office/officeart/2005/8/layout/hierarchy4"/>
    <dgm:cxn modelId="{D72A59D4-2360-42D2-BA43-A24D01D40E66}" type="presParOf" srcId="{30A3322F-B742-42DC-B98E-130066C925A9}" destId="{CCE3219F-83E6-41ED-97AB-5330B28463B6}" srcOrd="2" destOrd="0" presId="urn:microsoft.com/office/officeart/2005/8/layout/hierarchy4"/>
    <dgm:cxn modelId="{52FCFC62-0B21-4B4E-868A-D507DA5FAD1B}" type="presParOf" srcId="{CCE3219F-83E6-41ED-97AB-5330B28463B6}" destId="{91446AAB-9693-4D81-97D2-F70D0EFC5EAC}" srcOrd="0" destOrd="0" presId="urn:microsoft.com/office/officeart/2005/8/layout/hierarchy4"/>
    <dgm:cxn modelId="{D6CA9CC3-0C9C-4439-BB9A-CA884B5A4023}" type="presParOf" srcId="{91446AAB-9693-4D81-97D2-F70D0EFC5EAC}" destId="{BA24D6F5-E347-429C-B0C1-DBDEC18EA8B3}" srcOrd="0" destOrd="0" presId="urn:microsoft.com/office/officeart/2005/8/layout/hierarchy4"/>
    <dgm:cxn modelId="{3734A494-B3C9-4513-9EC4-490247D2DACB}" type="presParOf" srcId="{91446AAB-9693-4D81-97D2-F70D0EFC5EAC}" destId="{E057A1AA-FF23-4324-A845-2917781095E2}" srcOrd="1" destOrd="0" presId="urn:microsoft.com/office/officeart/2005/8/layout/hierarchy4"/>
    <dgm:cxn modelId="{6326B208-F37C-412F-BD78-34FFD5691576}" type="presParOf" srcId="{91446AAB-9693-4D81-97D2-F70D0EFC5EAC}" destId="{004F73D8-3CCE-403F-BE38-D9385BBC7B80}" srcOrd="2" destOrd="0" presId="urn:microsoft.com/office/officeart/2005/8/layout/hierarchy4"/>
    <dgm:cxn modelId="{EC97F612-AD2A-4057-9B80-D0237E3954E5}" type="presParOf" srcId="{004F73D8-3CCE-403F-BE38-D9385BBC7B80}" destId="{58BAABF6-BBA3-4619-B904-16380C33DD1D}" srcOrd="0" destOrd="0" presId="urn:microsoft.com/office/officeart/2005/8/layout/hierarchy4"/>
    <dgm:cxn modelId="{65651ACE-9EDF-4693-B176-273CA0D20CED}" type="presParOf" srcId="{58BAABF6-BBA3-4619-B904-16380C33DD1D}" destId="{0D7D0A15-CBED-45E2-8E7E-39CFDA3EF1C9}" srcOrd="0" destOrd="0" presId="urn:microsoft.com/office/officeart/2005/8/layout/hierarchy4"/>
    <dgm:cxn modelId="{88D312B0-8675-4514-80CA-944107483E99}" type="presParOf" srcId="{58BAABF6-BBA3-4619-B904-16380C33DD1D}" destId="{294BDCD2-4091-47C3-91C6-1028F2864E1A}" srcOrd="1" destOrd="0" presId="urn:microsoft.com/office/officeart/2005/8/layout/hierarchy4"/>
    <dgm:cxn modelId="{EE2E288A-7C9B-40CB-B2EA-2113DF62F81F}" type="presParOf" srcId="{004F73D8-3CCE-403F-BE38-D9385BBC7B80}" destId="{195015B0-B573-4B2C-B90D-0109059D7909}" srcOrd="1" destOrd="0" presId="urn:microsoft.com/office/officeart/2005/8/layout/hierarchy4"/>
    <dgm:cxn modelId="{B5781206-977B-4D6D-8F51-A92F04C92A17}" type="presParOf" srcId="{004F73D8-3CCE-403F-BE38-D9385BBC7B80}" destId="{3CBA158D-4A77-4E2F-BD5D-5933EACDFAEA}" srcOrd="2" destOrd="0" presId="urn:microsoft.com/office/officeart/2005/8/layout/hierarchy4"/>
    <dgm:cxn modelId="{EF9F408E-5A2C-4438-9BCD-DDC8C021DF70}" type="presParOf" srcId="{3CBA158D-4A77-4E2F-BD5D-5933EACDFAEA}" destId="{115BC1B8-F18F-493C-B3E8-FDA5638134F6}" srcOrd="0" destOrd="0" presId="urn:microsoft.com/office/officeart/2005/8/layout/hierarchy4"/>
    <dgm:cxn modelId="{E82204D3-4C7B-46A4-A724-5BC912351E78}" type="presParOf" srcId="{3CBA158D-4A77-4E2F-BD5D-5933EACDFAEA}" destId="{95EAFCA4-8F46-4D3B-B9AA-D115D2D31284}" srcOrd="1" destOrd="0" presId="urn:microsoft.com/office/officeart/2005/8/layout/hierarchy4"/>
    <dgm:cxn modelId="{85ADB69C-D96C-4192-BB81-09AB0FA400B3}" type="presParOf" srcId="{CCE3219F-83E6-41ED-97AB-5330B28463B6}" destId="{56CC0AD6-2160-4444-945F-4581413BA254}" srcOrd="1" destOrd="0" presId="urn:microsoft.com/office/officeart/2005/8/layout/hierarchy4"/>
    <dgm:cxn modelId="{4B12577E-2D61-49B6-92B1-B7210C5C13CE}" type="presParOf" srcId="{CCE3219F-83E6-41ED-97AB-5330B28463B6}" destId="{2C2FFC1A-4F9E-4670-B5A1-423EBA14CF6E}" srcOrd="2" destOrd="0" presId="urn:microsoft.com/office/officeart/2005/8/layout/hierarchy4"/>
    <dgm:cxn modelId="{F479EA18-8DE3-4751-AF6E-6EF552CB58BF}" type="presParOf" srcId="{2C2FFC1A-4F9E-4670-B5A1-423EBA14CF6E}" destId="{37B95A28-46E8-40D6-8F38-DA8363246F8C}" srcOrd="0" destOrd="0" presId="urn:microsoft.com/office/officeart/2005/8/layout/hierarchy4"/>
    <dgm:cxn modelId="{9656AD5B-DEBB-42F8-9B84-2DCE453AC127}" type="presParOf" srcId="{2C2FFC1A-4F9E-4670-B5A1-423EBA14CF6E}" destId="{DDD57E98-3F21-4D1E-8FC1-50E41777F0E2}" srcOrd="1" destOrd="0" presId="urn:microsoft.com/office/officeart/2005/8/layout/hierarchy4"/>
    <dgm:cxn modelId="{8767F050-A3E1-4F07-91DA-07991F1B643B}" type="presParOf" srcId="{2C2FFC1A-4F9E-4670-B5A1-423EBA14CF6E}" destId="{DAE3563B-8923-47F7-8388-DC85DBAA494B}" srcOrd="2" destOrd="0" presId="urn:microsoft.com/office/officeart/2005/8/layout/hierarchy4"/>
    <dgm:cxn modelId="{53FD4D1A-EED0-4EE7-9A15-032C126A1318}" type="presParOf" srcId="{DAE3563B-8923-47F7-8388-DC85DBAA494B}" destId="{D44E9866-9E1F-4244-8922-3F7C3F69C295}" srcOrd="0" destOrd="0" presId="urn:microsoft.com/office/officeart/2005/8/layout/hierarchy4"/>
    <dgm:cxn modelId="{00024140-47F1-4418-86FB-1263E6F6501A}" type="presParOf" srcId="{D44E9866-9E1F-4244-8922-3F7C3F69C295}" destId="{B62340A6-ABD1-4580-90A3-4A201700A75A}" srcOrd="0" destOrd="0" presId="urn:microsoft.com/office/officeart/2005/8/layout/hierarchy4"/>
    <dgm:cxn modelId="{22263877-97E3-47E7-A804-5A523000706E}" type="presParOf" srcId="{D44E9866-9E1F-4244-8922-3F7C3F69C295}" destId="{0FBBF203-FFE4-4244-8537-51378F3BAA9B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85CC3-C06C-4BD2-96CE-C4B503E4D48F}" type="datetimeFigureOut">
              <a:rPr lang="es-MX" smtClean="0"/>
              <a:t>29/11/2010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EA94-C7A2-4B0A-9FAB-68D20015A76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Rectángulo"/>
          <p:cNvSpPr/>
          <p:nvPr/>
        </p:nvSpPr>
        <p:spPr>
          <a:xfrm>
            <a:off x="1928794" y="428604"/>
            <a:ext cx="527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Computer Service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73</Words>
  <Application>Microsoft Office PowerPoint</Application>
  <PresentationFormat>Presentación en pantalla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Karen</dc:creator>
  <cp:lastModifiedBy>Karen</cp:lastModifiedBy>
  <cp:revision>2</cp:revision>
  <dcterms:created xsi:type="dcterms:W3CDTF">2010-11-30T01:14:27Z</dcterms:created>
  <dcterms:modified xsi:type="dcterms:W3CDTF">2010-11-30T01:31:39Z</dcterms:modified>
</cp:coreProperties>
</file>