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7" r:id="rId4"/>
    <p:sldId id="261" r:id="rId5"/>
    <p:sldId id="259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2F9751EC-8B06-4AA4-B61B-BA7088FC56E2}" type="datetimeFigureOut">
              <a:rPr lang="en-GB" smtClean="0"/>
              <a:t>01/10/2012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E9D36-46B9-4220-998C-AF2535AE55F4}" type="slidenum">
              <a:rPr lang="en-GB" smtClean="0"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Location scouting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and </a:t>
            </a:r>
            <a:br>
              <a:rPr lang="en-GB" dirty="0" smtClean="0"/>
            </a:br>
            <a:r>
              <a:rPr lang="en-GB" dirty="0" smtClean="0"/>
              <a:t>Recruiting.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3354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en-GB" sz="4000" dirty="0" smtClean="0"/>
              <a:t>Requesting sound track Permission. </a:t>
            </a:r>
            <a:endParaRPr lang="en-GB" sz="4000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25266" t="7181" r="26197" b="13298"/>
          <a:stretch/>
        </p:blipFill>
        <p:spPr bwMode="auto">
          <a:xfrm>
            <a:off x="720699" y="1412776"/>
            <a:ext cx="7846615" cy="36724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5264333"/>
            <a:ext cx="8208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above screen shot shows me asking for permission from Sony records in other to be able to make a remake of “run the world- girls </a:t>
            </a:r>
            <a:r>
              <a:rPr lang="en-GB" dirty="0" err="1" smtClean="0"/>
              <a:t>Beyonce</a:t>
            </a:r>
            <a:r>
              <a:rPr lang="en-GB" dirty="0" smtClean="0"/>
              <a:t>” for my music course 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36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7" y="260648"/>
            <a:ext cx="7128792" cy="79208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Dance rehearsal space booking 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37234" r="13231" b="59043"/>
          <a:stretch/>
        </p:blipFill>
        <p:spPr bwMode="auto">
          <a:xfrm>
            <a:off x="1043608" y="1800225"/>
            <a:ext cx="6303010" cy="3257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5229200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above screen shot shows me asking for permission in other to use the dance studio to rehearse my dance routine for my music video.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4416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61947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STUDIO SCHEDULE 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990" t="4501" r="44835" b="11897"/>
          <a:stretch/>
        </p:blipFill>
        <p:spPr bwMode="auto">
          <a:xfrm>
            <a:off x="436032" y="1124744"/>
            <a:ext cx="5831240" cy="38884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157192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above screen shot shows what days the dance studio are free and what day I can use It to rehearse my dance routine.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580079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61947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RECRUITING DANCERS </a:t>
            </a:r>
            <a:endParaRPr lang="en-GB" dirty="0"/>
          </a:p>
        </p:txBody>
      </p:sp>
      <p:pic>
        <p:nvPicPr>
          <p:cNvPr id="3" name="Picture 2"/>
          <p:cNvPicPr/>
          <p:nvPr/>
        </p:nvPicPr>
        <p:blipFill rotWithShape="1">
          <a:blip r:embed="rId2"/>
          <a:srcRect l="11394" t="-1" r="39229" b="43730"/>
          <a:stretch/>
        </p:blipFill>
        <p:spPr bwMode="auto">
          <a:xfrm>
            <a:off x="251520" y="1196752"/>
            <a:ext cx="7776864" cy="36724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08518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above screen shot shows me booking my dancers, in other to teach them the dance routine.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4428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8519" y="140019"/>
            <a:ext cx="2952327" cy="56207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location 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38344" t="13183" r="18610" b="15755"/>
          <a:stretch/>
        </p:blipFill>
        <p:spPr bwMode="auto">
          <a:xfrm>
            <a:off x="107504" y="764704"/>
            <a:ext cx="3438525" cy="31927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/>
          <a:srcRect l="42866" t="9003"/>
          <a:stretch/>
        </p:blipFill>
        <p:spPr bwMode="auto">
          <a:xfrm>
            <a:off x="3923928" y="188639"/>
            <a:ext cx="3008630" cy="2695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4"/>
          <a:srcRect l="19353" t="9003"/>
          <a:stretch/>
        </p:blipFill>
        <p:spPr bwMode="auto">
          <a:xfrm>
            <a:off x="4572000" y="2936271"/>
            <a:ext cx="4246880" cy="2695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3957484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above by passes are locations I would be using when shooting my 4</a:t>
            </a:r>
            <a:r>
              <a:rPr lang="en-GB" baseline="30000" dirty="0" smtClean="0"/>
              <a:t>th</a:t>
            </a:r>
            <a:r>
              <a:rPr lang="en-GB" dirty="0" smtClean="0"/>
              <a:t> scene.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423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arcozna.files.wordpress.com/2009/10/05poulmarch-graffiti-w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1"/>
            <a:ext cx="374441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warwicktownship.org/warwick/lib/warwick/Forney_Fiel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48680"/>
            <a:ext cx="355239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11960" y="195283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   OR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16415" y="3861048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Depending on how big the graffiti wall back ground I find, I might shoot my 5</a:t>
            </a:r>
            <a:r>
              <a:rPr lang="en-GB" baseline="30000" dirty="0" smtClean="0"/>
              <a:t>th</a:t>
            </a:r>
            <a:r>
              <a:rPr lang="en-GB" dirty="0" smtClean="0"/>
              <a:t> scene at the location. But if I can not find a big enough space, I intend on shooting it on a field.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895051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l_fi" descr="http://www.asgstage.co.uk/assets/_managed/editor/image/ASG%20-%20Twyford%20CofE%20School,%20Acton,%20London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39" r="24231" b="9154"/>
          <a:stretch/>
        </p:blipFill>
        <p:spPr bwMode="auto">
          <a:xfrm>
            <a:off x="323528" y="260648"/>
            <a:ext cx="4371752" cy="27199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261135"/>
            <a:ext cx="3312368" cy="12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 intend on shooting my 6</a:t>
            </a:r>
            <a:r>
              <a:rPr lang="en-GB" baseline="30000" dirty="0" smtClean="0"/>
              <a:t>th</a:t>
            </a:r>
            <a:r>
              <a:rPr lang="en-GB" dirty="0" smtClean="0"/>
              <a:t> scene in the school assembly hall with dark background, smoke machine and a big fan. 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 rotWithShape="1">
          <a:blip r:embed="rId3"/>
          <a:srcRect l="30928" t="18328" r="11918" b="5788"/>
          <a:stretch/>
        </p:blipFill>
        <p:spPr bwMode="auto">
          <a:xfrm>
            <a:off x="4644008" y="3501008"/>
            <a:ext cx="4090020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645024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For 7</a:t>
            </a:r>
            <a:r>
              <a:rPr lang="en-GB" baseline="30000" dirty="0" smtClean="0"/>
              <a:t>th</a:t>
            </a:r>
            <a:r>
              <a:rPr lang="en-GB" dirty="0" smtClean="0"/>
              <a:t> scene, I intend on also shooting part of my video in the location to the left.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435766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GB" dirty="0" smtClean="0"/>
              <a:t>Back up locations. </a:t>
            </a:r>
            <a:endParaRPr lang="en-GB" dirty="0"/>
          </a:p>
        </p:txBody>
      </p:sp>
      <p:pic>
        <p:nvPicPr>
          <p:cNvPr id="4098" name="Picture 2" descr="http://bedfordshire.britya.com/pics/ad_img/housing/storage-parking/a9429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9" y="1628800"/>
            <a:ext cx="316657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ukdecay.co.uk/venues/townhallgrg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757" y="1484784"/>
            <a:ext cx="3816424" cy="285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4437112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above locations are my back up locations in case I cant shoot in one of my previous locations.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994492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Kilter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TC101859865[[fn=Kilter]]</Template>
  <TotalTime>199</TotalTime>
  <Words>247</Words>
  <Application>Microsoft Office PowerPoint</Application>
  <PresentationFormat>On-screen Show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Kilter</vt:lpstr>
      <vt:lpstr>Location scouting  and  Recruiting.</vt:lpstr>
      <vt:lpstr>Requesting sound track Permission. </vt:lpstr>
      <vt:lpstr>Dance rehearsal space booking </vt:lpstr>
      <vt:lpstr>STUDIO SCHEDULE </vt:lpstr>
      <vt:lpstr>RECRUITING DANCERS </vt:lpstr>
      <vt:lpstr>location </vt:lpstr>
      <vt:lpstr>PowerPoint Presentation</vt:lpstr>
      <vt:lpstr>PowerPoint Presentation</vt:lpstr>
      <vt:lpstr>Back up locations.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Location scouting</dc:title>
  <dc:creator>bwsf-oba</dc:creator>
  <cp:lastModifiedBy>bwsf-oba</cp:lastModifiedBy>
  <cp:revision>13</cp:revision>
  <dcterms:created xsi:type="dcterms:W3CDTF">2012-09-20T09:26:17Z</dcterms:created>
  <dcterms:modified xsi:type="dcterms:W3CDTF">2012-10-01T13:53:19Z</dcterms:modified>
</cp:coreProperties>
</file>