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8" r:id="rId3"/>
    <p:sldId id="257" r:id="rId4"/>
    <p:sldId id="261" r:id="rId5"/>
    <p:sldId id="259" r:id="rId6"/>
    <p:sldId id="260" r:id="rId7"/>
    <p:sldId id="262" r:id="rId8"/>
    <p:sldId id="263" r:id="rId9"/>
    <p:sldId id="264" r:id="rId10"/>
    <p:sldId id="266" r:id="rId11"/>
    <p:sldId id="26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09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ounded Rectangle 9"/>
          <p:cNvSpPr/>
          <p:nvPr/>
        </p:nvSpPr>
        <p:spPr>
          <a:xfrm rot="20707748">
            <a:off x="-617539" y="-652551"/>
            <a:ext cx="6664606" cy="3942692"/>
          </a:xfrm>
          <a:custGeom>
            <a:avLst/>
            <a:gdLst/>
            <a:ahLst/>
            <a:cxnLst/>
            <a:rect l="l" t="t" r="r" b="b"/>
            <a:pathLst>
              <a:path w="6664606" h="3942692">
                <a:moveTo>
                  <a:pt x="1046923" y="0"/>
                </a:moveTo>
                <a:lnTo>
                  <a:pt x="6664606" y="1491692"/>
                </a:lnTo>
                <a:lnTo>
                  <a:pt x="6664606" y="3860602"/>
                </a:lnTo>
                <a:cubicBezTo>
                  <a:pt x="6664606" y="3905939"/>
                  <a:pt x="6627853" y="3942692"/>
                  <a:pt x="6582516" y="3942692"/>
                </a:cubicBezTo>
                <a:lnTo>
                  <a:pt x="0" y="3942692"/>
                </a:lnTo>
                <a:close/>
              </a:path>
            </a:pathLst>
          </a:cu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rot="20707748">
            <a:off x="6168153" y="-441831"/>
            <a:ext cx="3126510" cy="2426476"/>
          </a:xfrm>
          <a:custGeom>
            <a:avLst/>
            <a:gdLst/>
            <a:ahLst/>
            <a:cxnLst/>
            <a:rect l="l" t="t" r="r" b="b"/>
            <a:pathLst>
              <a:path w="3126510" h="2426476">
                <a:moveTo>
                  <a:pt x="0" y="0"/>
                </a:moveTo>
                <a:lnTo>
                  <a:pt x="3126510" y="830198"/>
                </a:lnTo>
                <a:lnTo>
                  <a:pt x="2702642" y="2426476"/>
                </a:lnTo>
                <a:lnTo>
                  <a:pt x="82091" y="2426476"/>
                </a:lnTo>
                <a:cubicBezTo>
                  <a:pt x="36754" y="2426475"/>
                  <a:pt x="1" y="2389722"/>
                  <a:pt x="1" y="2344385"/>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rot="20707748">
            <a:off x="7144098" y="2001564"/>
            <a:ext cx="2679455" cy="4946037"/>
          </a:xfrm>
          <a:custGeom>
            <a:avLst/>
            <a:gdLst/>
            <a:ahLst/>
            <a:cxnLst/>
            <a:rect l="l" t="t" r="r" b="b"/>
            <a:pathLst>
              <a:path w="2679455" h="4946037">
                <a:moveTo>
                  <a:pt x="2679455" y="0"/>
                </a:moveTo>
                <a:lnTo>
                  <a:pt x="1366108" y="4946037"/>
                </a:lnTo>
                <a:lnTo>
                  <a:pt x="0" y="4583288"/>
                </a:lnTo>
                <a:lnTo>
                  <a:pt x="0" y="82090"/>
                </a:lnTo>
                <a:cubicBezTo>
                  <a:pt x="0" y="36753"/>
                  <a:pt x="36753" y="0"/>
                  <a:pt x="82090"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rot="20707748">
            <a:off x="-205621" y="3323292"/>
            <a:ext cx="7378073" cy="4557796"/>
          </a:xfrm>
          <a:custGeom>
            <a:avLst/>
            <a:gdLst/>
            <a:ahLst/>
            <a:cxnLst/>
            <a:rect l="l" t="t" r="r" b="b"/>
            <a:pathLst>
              <a:path w="7378073" h="4557796">
                <a:moveTo>
                  <a:pt x="7327936" y="6451"/>
                </a:moveTo>
                <a:cubicBezTo>
                  <a:pt x="7357400" y="18913"/>
                  <a:pt x="7378073" y="48087"/>
                  <a:pt x="7378073" y="82090"/>
                </a:cubicBezTo>
                <a:lnTo>
                  <a:pt x="7378073" y="4557796"/>
                </a:lnTo>
                <a:lnTo>
                  <a:pt x="0" y="2598658"/>
                </a:lnTo>
                <a:lnTo>
                  <a:pt x="690034" y="0"/>
                </a:lnTo>
                <a:lnTo>
                  <a:pt x="7295983" y="0"/>
                </a:lnTo>
                <a:cubicBezTo>
                  <a:pt x="7307317" y="0"/>
                  <a:pt x="7318115" y="2297"/>
                  <a:pt x="7327936"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900000">
            <a:off x="547834" y="3632676"/>
            <a:ext cx="5985159" cy="1606102"/>
          </a:xfrm>
        </p:spPr>
        <p:txBody>
          <a:bodyPr>
            <a:normAutofit/>
          </a:bodyPr>
          <a:lstStyle>
            <a:lvl1pPr>
              <a:lnSpc>
                <a:spcPts val="6000"/>
              </a:lnSpc>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rot="-900000">
            <a:off x="2201145" y="5027230"/>
            <a:ext cx="4655297" cy="1128495"/>
          </a:xfrm>
        </p:spPr>
        <p:txBody>
          <a:bodyPr>
            <a:normAutofit/>
          </a:bodyPr>
          <a:lstStyle>
            <a:lvl1pPr marL="0" indent="0" algn="r">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900000">
            <a:off x="6741465" y="2313285"/>
            <a:ext cx="1524000" cy="365125"/>
          </a:xfrm>
        </p:spPr>
        <p:txBody>
          <a:bodyPr/>
          <a:lstStyle>
            <a:lvl1pPr algn="l">
              <a:defRPr sz="1800">
                <a:solidFill>
                  <a:schemeClr val="tx1"/>
                </a:solidFill>
              </a:defRPr>
            </a:lvl1pPr>
          </a:lstStyle>
          <a:p>
            <a:fld id="{2F9751EC-8B06-4AA4-B61B-BA7088FC56E2}" type="datetimeFigureOut">
              <a:rPr lang="en-GB" smtClean="0"/>
              <a:t>15/11/2012</a:t>
            </a:fld>
            <a:endParaRPr lang="en-GB"/>
          </a:p>
        </p:txBody>
      </p:sp>
      <p:sp>
        <p:nvSpPr>
          <p:cNvPr id="5" name="Footer Placeholder 4"/>
          <p:cNvSpPr>
            <a:spLocks noGrp="1"/>
          </p:cNvSpPr>
          <p:nvPr>
            <p:ph type="ftr" sz="quarter" idx="11"/>
          </p:nvPr>
        </p:nvSpPr>
        <p:spPr>
          <a:xfrm rot="-900000">
            <a:off x="6551292" y="1528629"/>
            <a:ext cx="2465987" cy="365125"/>
          </a:xfrm>
        </p:spPr>
        <p:txBody>
          <a:bodyPr/>
          <a:lstStyle>
            <a:lvl1pPr>
              <a:defRPr>
                <a:solidFill>
                  <a:schemeClr val="tx1"/>
                </a:solidFill>
              </a:defRPr>
            </a:lvl1pPr>
          </a:lstStyle>
          <a:p>
            <a:endParaRPr lang="en-GB"/>
          </a:p>
        </p:txBody>
      </p:sp>
      <p:sp>
        <p:nvSpPr>
          <p:cNvPr id="6" name="Slide Number Placeholder 5"/>
          <p:cNvSpPr>
            <a:spLocks noGrp="1"/>
          </p:cNvSpPr>
          <p:nvPr>
            <p:ph type="sldNum" sz="quarter" idx="12"/>
          </p:nvPr>
        </p:nvSpPr>
        <p:spPr>
          <a:xfrm rot="-900000">
            <a:off x="6451719" y="1162062"/>
            <a:ext cx="2133600" cy="421038"/>
          </a:xfrm>
        </p:spPr>
        <p:txBody>
          <a:bodyPr anchor="ctr"/>
          <a:lstStyle>
            <a:lvl1pPr algn="l">
              <a:defRPr sz="2400">
                <a:solidFill>
                  <a:schemeClr val="tx1"/>
                </a:solidFill>
              </a:defRPr>
            </a:lvl1p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2" name="Rounded Rectangle 11"/>
          <p:cNvSpPr/>
          <p:nvPr/>
        </p:nvSpPr>
        <p:spPr>
          <a:xfrm rot="20707748">
            <a:off x="-895918" y="-766298"/>
            <a:ext cx="8332816" cy="5894380"/>
          </a:xfrm>
          <a:custGeom>
            <a:avLst/>
            <a:gdLst/>
            <a:ahLst/>
            <a:cxnLst/>
            <a:rect l="l" t="t" r="r" b="b"/>
            <a:pathLst>
              <a:path w="8332816" h="5894380">
                <a:moveTo>
                  <a:pt x="1565164" y="0"/>
                </a:moveTo>
                <a:lnTo>
                  <a:pt x="8332816" y="1797049"/>
                </a:lnTo>
                <a:lnTo>
                  <a:pt x="8332816" y="5812290"/>
                </a:lnTo>
                <a:cubicBezTo>
                  <a:pt x="8332816" y="5857627"/>
                  <a:pt x="8296063" y="5894380"/>
                  <a:pt x="8250726" y="5894380"/>
                </a:cubicBezTo>
                <a:lnTo>
                  <a:pt x="0" y="5894380"/>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rot="20707748">
            <a:off x="64746" y="5089618"/>
            <a:ext cx="8528044" cy="2911464"/>
          </a:xfrm>
          <a:custGeom>
            <a:avLst/>
            <a:gdLst/>
            <a:ahLst/>
            <a:cxnLst/>
            <a:rect l="l" t="t" r="r" b="b"/>
            <a:pathLst>
              <a:path w="8528044" h="2911464">
                <a:moveTo>
                  <a:pt x="8477907" y="6451"/>
                </a:moveTo>
                <a:cubicBezTo>
                  <a:pt x="8507371" y="18913"/>
                  <a:pt x="8528044" y="48087"/>
                  <a:pt x="8528044" y="82090"/>
                </a:cubicBezTo>
                <a:lnTo>
                  <a:pt x="8528044" y="2911464"/>
                </a:lnTo>
                <a:lnTo>
                  <a:pt x="0" y="646970"/>
                </a:lnTo>
                <a:lnTo>
                  <a:pt x="171794" y="0"/>
                </a:lnTo>
                <a:lnTo>
                  <a:pt x="8445954" y="0"/>
                </a:lnTo>
                <a:cubicBezTo>
                  <a:pt x="8457288" y="0"/>
                  <a:pt x="8468086" y="2297"/>
                  <a:pt x="847790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20707748">
            <a:off x="8533928" y="3839503"/>
            <a:ext cx="1011244" cy="2994350"/>
          </a:xfrm>
          <a:custGeom>
            <a:avLst/>
            <a:gdLst/>
            <a:ahLst/>
            <a:cxnLst/>
            <a:rect l="l" t="t" r="r" b="b"/>
            <a:pathLst>
              <a:path w="1011244" h="2994350">
                <a:moveTo>
                  <a:pt x="1011244" y="0"/>
                </a:moveTo>
                <a:lnTo>
                  <a:pt x="216140" y="2994350"/>
                </a:lnTo>
                <a:lnTo>
                  <a:pt x="0" y="2936957"/>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20707748">
            <a:off x="7588490" y="-321837"/>
            <a:ext cx="1976541" cy="4072806"/>
          </a:xfrm>
          <a:custGeom>
            <a:avLst/>
            <a:gdLst/>
            <a:ahLst/>
            <a:cxnLst/>
            <a:rect l="l" t="t" r="r" b="b"/>
            <a:pathLst>
              <a:path w="1976541" h="4072806">
                <a:moveTo>
                  <a:pt x="0" y="0"/>
                </a:moveTo>
                <a:lnTo>
                  <a:pt x="1976541" y="524841"/>
                </a:lnTo>
                <a:lnTo>
                  <a:pt x="1034432" y="4072806"/>
                </a:lnTo>
                <a:lnTo>
                  <a:pt x="82090" y="4072806"/>
                </a:lnTo>
                <a:cubicBezTo>
                  <a:pt x="36753" y="4072806"/>
                  <a:pt x="0" y="4036053"/>
                  <a:pt x="0" y="399071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900000">
            <a:off x="3183882" y="4760430"/>
            <a:ext cx="5004753" cy="1299542"/>
          </a:xfrm>
        </p:spPr>
        <p:txBody>
          <a:bodyPr anchor="t"/>
          <a:lstStyle/>
          <a:p>
            <a:r>
              <a:rPr lang="en-US" smtClean="0"/>
              <a:t>Click to edit Master title style</a:t>
            </a:r>
            <a:endParaRPr lang="en-US"/>
          </a:p>
        </p:txBody>
      </p:sp>
      <p:sp>
        <p:nvSpPr>
          <p:cNvPr id="3" name="Vertical Text Placeholder 2"/>
          <p:cNvSpPr>
            <a:spLocks noGrp="1"/>
          </p:cNvSpPr>
          <p:nvPr>
            <p:ph type="body" orient="vert" idx="1"/>
          </p:nvPr>
        </p:nvSpPr>
        <p:spPr>
          <a:xfrm rot="-900000">
            <a:off x="781854" y="984581"/>
            <a:ext cx="6581279" cy="36047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rot="-900000">
            <a:off x="6996405" y="6238502"/>
            <a:ext cx="1524000" cy="365125"/>
          </a:xfrm>
        </p:spPr>
        <p:txBody>
          <a:bodyPr/>
          <a:lstStyle/>
          <a:p>
            <a:fld id="{2F9751EC-8B06-4AA4-B61B-BA7088FC56E2}" type="datetimeFigureOut">
              <a:rPr lang="en-GB" smtClean="0"/>
              <a:t>15/11/2012</a:t>
            </a:fld>
            <a:endParaRPr lang="en-GB"/>
          </a:p>
        </p:txBody>
      </p:sp>
      <p:sp>
        <p:nvSpPr>
          <p:cNvPr id="5" name="Footer Placeholder 4"/>
          <p:cNvSpPr>
            <a:spLocks noGrp="1"/>
          </p:cNvSpPr>
          <p:nvPr>
            <p:ph type="ftr" sz="quarter" idx="11"/>
          </p:nvPr>
        </p:nvSpPr>
        <p:spPr>
          <a:xfrm rot="-900000">
            <a:off x="5321849" y="6094794"/>
            <a:ext cx="3124200" cy="365125"/>
          </a:xfrm>
        </p:spPr>
        <p:txBody>
          <a:bodyPr/>
          <a:lstStyle>
            <a:lvl1pPr algn="r">
              <a:defRPr/>
            </a:lvl1pPr>
          </a:lstStyle>
          <a:p>
            <a:endParaRPr lang="en-GB"/>
          </a:p>
        </p:txBody>
      </p:sp>
      <p:sp>
        <p:nvSpPr>
          <p:cNvPr id="6" name="Slide Number Placeholder 5"/>
          <p:cNvSpPr>
            <a:spLocks noGrp="1"/>
          </p:cNvSpPr>
          <p:nvPr>
            <p:ph type="sldNum" sz="quarter" idx="12"/>
          </p:nvPr>
        </p:nvSpPr>
        <p:spPr>
          <a:xfrm rot="-900000">
            <a:off x="8182730" y="3246937"/>
            <a:ext cx="907445" cy="365125"/>
          </a:xfrm>
        </p:spPr>
        <p:txBody>
          <a:bodyPr/>
          <a:lstStyle>
            <a:lvl1pPr algn="l">
              <a:defRPr/>
            </a:lvl1p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Rounded Rectangle 11"/>
          <p:cNvSpPr/>
          <p:nvPr/>
        </p:nvSpPr>
        <p:spPr>
          <a:xfrm rot="20707748">
            <a:off x="-882907" y="-626065"/>
            <a:ext cx="7440156" cy="7347127"/>
          </a:xfrm>
          <a:custGeom>
            <a:avLst/>
            <a:gdLst/>
            <a:ahLst/>
            <a:cxnLst/>
            <a:rect l="l" t="t" r="r" b="b"/>
            <a:pathLst>
              <a:path w="7440156" h="7347127">
                <a:moveTo>
                  <a:pt x="1760047" y="0"/>
                </a:moveTo>
                <a:lnTo>
                  <a:pt x="7440156" y="1508269"/>
                </a:lnTo>
                <a:lnTo>
                  <a:pt x="7440156" y="7265037"/>
                </a:lnTo>
                <a:cubicBezTo>
                  <a:pt x="7440156" y="7310374"/>
                  <a:pt x="7403403" y="7347127"/>
                  <a:pt x="7358066" y="7347127"/>
                </a:cubicBezTo>
                <a:lnTo>
                  <a:pt x="2707078" y="7347127"/>
                </a:lnTo>
                <a:lnTo>
                  <a:pt x="0" y="6628304"/>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rot="20707748">
            <a:off x="3227235" y="6274264"/>
            <a:ext cx="4396677" cy="1167472"/>
          </a:xfrm>
          <a:custGeom>
            <a:avLst/>
            <a:gdLst/>
            <a:ahLst/>
            <a:cxnLst/>
            <a:rect l="l" t="t" r="r" b="b"/>
            <a:pathLst>
              <a:path w="4396677" h="1167472">
                <a:moveTo>
                  <a:pt x="4346539" y="6451"/>
                </a:moveTo>
                <a:cubicBezTo>
                  <a:pt x="4376003" y="18913"/>
                  <a:pt x="4396677" y="48087"/>
                  <a:pt x="4396677" y="82090"/>
                </a:cubicBezTo>
                <a:lnTo>
                  <a:pt x="4396677" y="1167472"/>
                </a:lnTo>
                <a:lnTo>
                  <a:pt x="0" y="0"/>
                </a:lnTo>
                <a:lnTo>
                  <a:pt x="4314586" y="0"/>
                </a:lnTo>
                <a:cubicBezTo>
                  <a:pt x="4325920" y="0"/>
                  <a:pt x="4336718" y="2297"/>
                  <a:pt x="4346539"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20707748">
            <a:off x="7659524" y="5459724"/>
            <a:ext cx="1710569" cy="1538689"/>
          </a:xfrm>
          <a:custGeom>
            <a:avLst/>
            <a:gdLst/>
            <a:ahLst/>
            <a:cxnLst/>
            <a:rect l="l" t="t" r="r" b="b"/>
            <a:pathLst>
              <a:path w="1710569" h="1538689">
                <a:moveTo>
                  <a:pt x="1710569" y="1"/>
                </a:moveTo>
                <a:lnTo>
                  <a:pt x="1301993" y="1538689"/>
                </a:lnTo>
                <a:lnTo>
                  <a:pt x="0" y="1192965"/>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20707748">
            <a:off x="6666426" y="-490731"/>
            <a:ext cx="3065776" cy="5811871"/>
          </a:xfrm>
          <a:custGeom>
            <a:avLst/>
            <a:gdLst/>
            <a:ahLst/>
            <a:cxnLst/>
            <a:rect l="l" t="t" r="r" b="b"/>
            <a:pathLst>
              <a:path w="3065776" h="5811871">
                <a:moveTo>
                  <a:pt x="0" y="0"/>
                </a:moveTo>
                <a:lnTo>
                  <a:pt x="3065776" y="814071"/>
                </a:lnTo>
                <a:lnTo>
                  <a:pt x="1738684" y="5811871"/>
                </a:lnTo>
                <a:lnTo>
                  <a:pt x="82090" y="5811871"/>
                </a:lnTo>
                <a:cubicBezTo>
                  <a:pt x="36753" y="5811871"/>
                  <a:pt x="0" y="5775118"/>
                  <a:pt x="0" y="572978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rot="-900000">
            <a:off x="6793335" y="511413"/>
            <a:ext cx="1435608" cy="481888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rot="-900000">
            <a:off x="967762" y="1075673"/>
            <a:ext cx="5398955" cy="50882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rot="-900000">
            <a:off x="7754112" y="5888736"/>
            <a:ext cx="1243584" cy="365125"/>
          </a:xfrm>
        </p:spPr>
        <p:txBody>
          <a:bodyPr/>
          <a:lstStyle>
            <a:lvl1pPr algn="l">
              <a:defRPr/>
            </a:lvl1pPr>
          </a:lstStyle>
          <a:p>
            <a:fld id="{2F9751EC-8B06-4AA4-B61B-BA7088FC56E2}" type="datetimeFigureOut">
              <a:rPr lang="en-GB" smtClean="0"/>
              <a:t>15/11/2012</a:t>
            </a:fld>
            <a:endParaRPr lang="en-GB"/>
          </a:p>
        </p:txBody>
      </p:sp>
      <p:sp>
        <p:nvSpPr>
          <p:cNvPr id="5" name="Footer Placeholder 4"/>
          <p:cNvSpPr>
            <a:spLocks noGrp="1"/>
          </p:cNvSpPr>
          <p:nvPr>
            <p:ph type="ftr" sz="quarter" idx="11"/>
          </p:nvPr>
        </p:nvSpPr>
        <p:spPr>
          <a:xfrm rot="-900000">
            <a:off x="4997808" y="6188244"/>
            <a:ext cx="2380306" cy="365125"/>
          </a:xfrm>
        </p:spPr>
        <p:txBody>
          <a:bodyPr/>
          <a:lstStyle>
            <a:lvl1pPr algn="r">
              <a:defRPr/>
            </a:lvl1pPr>
          </a:lstStyle>
          <a:p>
            <a:endParaRPr lang="en-GB"/>
          </a:p>
        </p:txBody>
      </p:sp>
      <p:sp>
        <p:nvSpPr>
          <p:cNvPr id="6" name="Slide Number Placeholder 5"/>
          <p:cNvSpPr>
            <a:spLocks noGrp="1"/>
          </p:cNvSpPr>
          <p:nvPr>
            <p:ph type="sldNum" sz="quarter" idx="12"/>
          </p:nvPr>
        </p:nvSpPr>
        <p:spPr>
          <a:xfrm rot="-900000">
            <a:off x="7690104" y="5641848"/>
            <a:ext cx="1243584" cy="365125"/>
          </a:xfrm>
        </p:spPr>
        <p:txBody>
          <a:bodyPr/>
          <a:lstStyle>
            <a:lvl1pPr algn="l">
              <a:defRPr/>
            </a:lvl1p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ounded Rectangle 8"/>
          <p:cNvSpPr/>
          <p:nvPr/>
        </p:nvSpPr>
        <p:spPr>
          <a:xfrm rot="907748">
            <a:off x="-865440" y="850599"/>
            <a:ext cx="3615441" cy="6151724"/>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rot="907748">
            <a:off x="17749" y="-511509"/>
            <a:ext cx="3735394" cy="1387781"/>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907748">
            <a:off x="2146801" y="6590199"/>
            <a:ext cx="1981025" cy="535602"/>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907748">
            <a:off x="3185141" y="-553633"/>
            <a:ext cx="6782931" cy="7826540"/>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633894" y="2921988"/>
            <a:ext cx="5064953" cy="1695631"/>
          </a:xfrm>
        </p:spPr>
        <p:txBody>
          <a:bodyPr/>
          <a:lstStyle/>
          <a:p>
            <a:r>
              <a:rPr lang="en-US" smtClean="0"/>
              <a:t>Click to edit Master title style</a:t>
            </a:r>
            <a:endParaRPr lang="en-US"/>
          </a:p>
        </p:txBody>
      </p:sp>
      <p:sp>
        <p:nvSpPr>
          <p:cNvPr id="3" name="Content Placeholder 2"/>
          <p:cNvSpPr>
            <a:spLocks noGrp="1"/>
          </p:cNvSpPr>
          <p:nvPr>
            <p:ph idx="1"/>
          </p:nvPr>
        </p:nvSpPr>
        <p:spPr>
          <a:xfrm rot="900000">
            <a:off x="3479028" y="959716"/>
            <a:ext cx="4658735" cy="5077623"/>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rot="900000">
            <a:off x="1690988" y="608314"/>
            <a:ext cx="1789355" cy="365125"/>
          </a:xfrm>
        </p:spPr>
        <p:txBody>
          <a:bodyPr/>
          <a:lstStyle/>
          <a:p>
            <a:fld id="{2F9751EC-8B06-4AA4-B61B-BA7088FC56E2}" type="datetimeFigureOut">
              <a:rPr lang="en-GB" smtClean="0"/>
              <a:t>15/11/2012</a:t>
            </a:fld>
            <a:endParaRPr lang="en-GB"/>
          </a:p>
        </p:txBody>
      </p:sp>
      <p:sp>
        <p:nvSpPr>
          <p:cNvPr id="5" name="Footer Placeholder 4"/>
          <p:cNvSpPr>
            <a:spLocks noGrp="1"/>
          </p:cNvSpPr>
          <p:nvPr>
            <p:ph type="ftr" sz="quarter" idx="11"/>
          </p:nvPr>
        </p:nvSpPr>
        <p:spPr>
          <a:xfrm rot="900000">
            <a:off x="3103620" y="6177546"/>
            <a:ext cx="2392237" cy="365125"/>
          </a:xfrm>
        </p:spPr>
        <p:txBody>
          <a:bodyPr/>
          <a:lstStyle/>
          <a:p>
            <a:endParaRPr lang="en-GB"/>
          </a:p>
        </p:txBody>
      </p:sp>
      <p:sp>
        <p:nvSpPr>
          <p:cNvPr id="6" name="Slide Number Placeholder 5"/>
          <p:cNvSpPr>
            <a:spLocks noGrp="1"/>
          </p:cNvSpPr>
          <p:nvPr>
            <p:ph type="sldNum" sz="quarter" idx="12"/>
          </p:nvPr>
        </p:nvSpPr>
        <p:spPr>
          <a:xfrm rot="900000">
            <a:off x="1265370" y="300797"/>
            <a:ext cx="2287319" cy="365125"/>
          </a:xfrm>
        </p:spPr>
        <p:txBody>
          <a:body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7" name="Rounded Rectangle 16"/>
          <p:cNvSpPr/>
          <p:nvPr/>
        </p:nvSpPr>
        <p:spPr>
          <a:xfrm rot="900000">
            <a:off x="-57216" y="-1017685"/>
            <a:ext cx="7411427" cy="3438177"/>
          </a:xfrm>
          <a:custGeom>
            <a:avLst/>
            <a:gdLst/>
            <a:ahLst/>
            <a:cxnLst/>
            <a:rect l="l" t="t" r="r" b="b"/>
            <a:pathLst>
              <a:path w="7411427" h="3438177">
                <a:moveTo>
                  <a:pt x="0" y="1985886"/>
                </a:moveTo>
                <a:lnTo>
                  <a:pt x="7411427" y="0"/>
                </a:lnTo>
                <a:lnTo>
                  <a:pt x="7411427" y="3356087"/>
                </a:lnTo>
                <a:cubicBezTo>
                  <a:pt x="7411427" y="3401424"/>
                  <a:pt x="7374674" y="3438177"/>
                  <a:pt x="7329337" y="3438177"/>
                </a:cubicBezTo>
                <a:lnTo>
                  <a:pt x="389140" y="3438177"/>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900000">
            <a:off x="-776641" y="2417820"/>
            <a:ext cx="6998365" cy="5080081"/>
          </a:xfrm>
          <a:custGeom>
            <a:avLst/>
            <a:gdLst/>
            <a:ahLst/>
            <a:cxnLst/>
            <a:rect l="l" t="t" r="r" b="b"/>
            <a:pathLst>
              <a:path w="6998365" h="5080081">
                <a:moveTo>
                  <a:pt x="0" y="0"/>
                </a:moveTo>
                <a:lnTo>
                  <a:pt x="6916275" y="0"/>
                </a:lnTo>
                <a:cubicBezTo>
                  <a:pt x="6961612" y="0"/>
                  <a:pt x="6998365" y="36753"/>
                  <a:pt x="6998365" y="82090"/>
                </a:cubicBezTo>
                <a:lnTo>
                  <a:pt x="6998365" y="3569608"/>
                </a:lnTo>
                <a:lnTo>
                  <a:pt x="1361203" y="5080081"/>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rot="900000">
            <a:off x="6338067" y="3775812"/>
            <a:ext cx="3102275" cy="3544033"/>
          </a:xfrm>
          <a:custGeom>
            <a:avLst/>
            <a:gdLst/>
            <a:ahLst/>
            <a:cxnLst/>
            <a:rect l="l" t="t" r="r" b="b"/>
            <a:pathLst>
              <a:path w="3102275" h="3544033">
                <a:moveTo>
                  <a:pt x="50137" y="6451"/>
                </a:moveTo>
                <a:cubicBezTo>
                  <a:pt x="59958" y="2297"/>
                  <a:pt x="70756" y="0"/>
                  <a:pt x="82090" y="0"/>
                </a:cubicBezTo>
                <a:lnTo>
                  <a:pt x="2375388" y="0"/>
                </a:lnTo>
                <a:lnTo>
                  <a:pt x="3102275" y="2712781"/>
                </a:lnTo>
                <a:lnTo>
                  <a:pt x="0" y="3544033"/>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ounded Rectangle 19"/>
          <p:cNvSpPr/>
          <p:nvPr/>
        </p:nvSpPr>
        <p:spPr>
          <a:xfrm rot="900000">
            <a:off x="7327879" y="-104312"/>
            <a:ext cx="2350627" cy="3820866"/>
          </a:xfrm>
          <a:custGeom>
            <a:avLst/>
            <a:gdLst/>
            <a:ahLst/>
            <a:cxnLst/>
            <a:rect l="l" t="t" r="r" b="b"/>
            <a:pathLst>
              <a:path w="2350627" h="3820866">
                <a:moveTo>
                  <a:pt x="1" y="355523"/>
                </a:moveTo>
                <a:lnTo>
                  <a:pt x="1326829" y="0"/>
                </a:lnTo>
                <a:lnTo>
                  <a:pt x="2350627" y="3820866"/>
                </a:lnTo>
                <a:lnTo>
                  <a:pt x="82091" y="3820866"/>
                </a:lnTo>
                <a:cubicBezTo>
                  <a:pt x="36754" y="3820866"/>
                  <a:pt x="1" y="3784113"/>
                  <a:pt x="0" y="373877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900000">
            <a:off x="534986" y="2921829"/>
            <a:ext cx="5690855" cy="1570680"/>
          </a:xfrm>
        </p:spPr>
        <p:txBody>
          <a:bodyPr anchor="b">
            <a:noAutofit/>
          </a:bodyPr>
          <a:lstStyle>
            <a:lvl1pPr algn="r">
              <a:defRPr sz="48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rot="900000">
            <a:off x="537849" y="4494201"/>
            <a:ext cx="5271544" cy="1500187"/>
          </a:xfrm>
        </p:spPr>
        <p:txBody>
          <a:bodyPr anchor="t">
            <a:normAutofit/>
          </a:bodyPr>
          <a:lstStyle>
            <a:lvl1pPr marL="0" indent="0" algn="r">
              <a:buNone/>
              <a:defRPr sz="2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rot="900000">
            <a:off x="6878368" y="3761385"/>
            <a:ext cx="1524000" cy="365125"/>
          </a:xfrm>
        </p:spPr>
        <p:txBody>
          <a:bodyPr/>
          <a:lstStyle>
            <a:lvl1pPr algn="l">
              <a:defRPr/>
            </a:lvl1pPr>
          </a:lstStyle>
          <a:p>
            <a:fld id="{2F9751EC-8B06-4AA4-B61B-BA7088FC56E2}" type="datetimeFigureOut">
              <a:rPr lang="en-GB" smtClean="0"/>
              <a:t>15/11/2012</a:t>
            </a:fld>
            <a:endParaRPr lang="en-GB"/>
          </a:p>
        </p:txBody>
      </p:sp>
      <p:sp>
        <p:nvSpPr>
          <p:cNvPr id="5" name="Footer Placeholder 4"/>
          <p:cNvSpPr>
            <a:spLocks noGrp="1"/>
          </p:cNvSpPr>
          <p:nvPr>
            <p:ph type="ftr" sz="quarter" idx="11"/>
          </p:nvPr>
        </p:nvSpPr>
        <p:spPr>
          <a:xfrm rot="900000">
            <a:off x="7056965" y="3170795"/>
            <a:ext cx="1926305" cy="365125"/>
          </a:xfrm>
        </p:spPr>
        <p:txBody>
          <a:bodyPr/>
          <a:lstStyle/>
          <a:p>
            <a:endParaRPr lang="en-GB"/>
          </a:p>
        </p:txBody>
      </p:sp>
      <p:sp>
        <p:nvSpPr>
          <p:cNvPr id="6" name="Slide Number Placeholder 5"/>
          <p:cNvSpPr>
            <a:spLocks noGrp="1"/>
          </p:cNvSpPr>
          <p:nvPr>
            <p:ph type="sldNum" sz="quarter" idx="12"/>
          </p:nvPr>
        </p:nvSpPr>
        <p:spPr>
          <a:xfrm rot="900000" flipH="1">
            <a:off x="7176363" y="2661157"/>
            <a:ext cx="683979" cy="365125"/>
          </a:xfrm>
        </p:spPr>
        <p:txBody>
          <a:bodyPr/>
          <a:lstStyle>
            <a:lvl1pPr algn="l">
              <a:defRPr/>
            </a:lvl1p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7" name="Rounded Rectangle 16"/>
          <p:cNvSpPr/>
          <p:nvPr/>
        </p:nvSpPr>
        <p:spPr>
          <a:xfrm rot="20707748">
            <a:off x="-883225" y="-625990"/>
            <a:ext cx="7439907" cy="7344599"/>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20707748">
            <a:off x="3237537" y="6275496"/>
            <a:ext cx="4387395" cy="1165008"/>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rot="20707748">
            <a:off x="7660698" y="5462349"/>
            <a:ext cx="1709024" cy="1536003"/>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rot="20707748">
            <a:off x="6667944" y="-490547"/>
            <a:ext cx="3064333" cy="5811872"/>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5171893" y="2231024"/>
            <a:ext cx="4820301" cy="1436159"/>
          </a:xfrm>
        </p:spPr>
        <p:txBody>
          <a:bodyPr/>
          <a:lstStyle/>
          <a:p>
            <a:r>
              <a:rPr lang="en-US" smtClean="0"/>
              <a:t>Click to edit Master title style</a:t>
            </a:r>
            <a:endParaRPr lang="en-US"/>
          </a:p>
        </p:txBody>
      </p:sp>
      <p:sp>
        <p:nvSpPr>
          <p:cNvPr id="3" name="Content Placeholder 2"/>
          <p:cNvSpPr>
            <a:spLocks noGrp="1"/>
          </p:cNvSpPr>
          <p:nvPr>
            <p:ph sz="half" idx="1"/>
          </p:nvPr>
        </p:nvSpPr>
        <p:spPr>
          <a:xfrm rot="-900000">
            <a:off x="1014439" y="1335061"/>
            <a:ext cx="2578608" cy="48398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rot="-900000">
            <a:off x="3701032" y="618005"/>
            <a:ext cx="2580010" cy="4837176"/>
          </a:xfrm>
        </p:spPr>
        <p:txBody>
          <a:bodyPr anchor="t"/>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rot="-900000">
            <a:off x="7755919" y="5887412"/>
            <a:ext cx="1241980" cy="365125"/>
          </a:xfrm>
        </p:spPr>
        <p:txBody>
          <a:bodyPr/>
          <a:lstStyle>
            <a:lvl1pPr algn="l">
              <a:defRPr/>
            </a:lvl1pPr>
          </a:lstStyle>
          <a:p>
            <a:fld id="{2F9751EC-8B06-4AA4-B61B-BA7088FC56E2}" type="datetimeFigureOut">
              <a:rPr lang="en-GB" smtClean="0"/>
              <a:t>15/11/2012</a:t>
            </a:fld>
            <a:endParaRPr lang="en-GB"/>
          </a:p>
        </p:txBody>
      </p:sp>
      <p:sp>
        <p:nvSpPr>
          <p:cNvPr id="6" name="Footer Placeholder 5"/>
          <p:cNvSpPr>
            <a:spLocks noGrp="1"/>
          </p:cNvSpPr>
          <p:nvPr>
            <p:ph type="ftr" sz="quarter" idx="11"/>
          </p:nvPr>
        </p:nvSpPr>
        <p:spPr>
          <a:xfrm rot="-900000">
            <a:off x="4054658" y="5494374"/>
            <a:ext cx="3124200" cy="365125"/>
          </a:xfrm>
        </p:spPr>
        <p:txBody>
          <a:bodyPr/>
          <a:lstStyle>
            <a:lvl1pPr algn="r">
              <a:defRPr/>
            </a:lvl1pPr>
          </a:lstStyle>
          <a:p>
            <a:endParaRPr lang="en-GB"/>
          </a:p>
        </p:txBody>
      </p:sp>
      <p:sp>
        <p:nvSpPr>
          <p:cNvPr id="7" name="Slide Number Placeholder 6"/>
          <p:cNvSpPr>
            <a:spLocks noGrp="1"/>
          </p:cNvSpPr>
          <p:nvPr>
            <p:ph type="sldNum" sz="quarter" idx="12"/>
          </p:nvPr>
        </p:nvSpPr>
        <p:spPr>
          <a:xfrm rot="-900000">
            <a:off x="7690164" y="5643110"/>
            <a:ext cx="1241693" cy="365125"/>
          </a:xfrm>
        </p:spPr>
        <p:txBody>
          <a:bodyPr/>
          <a:lstStyle>
            <a:lvl1pPr algn="l">
              <a:defRPr/>
            </a:lvl1p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53" name="Rounded Rectangle 52"/>
          <p:cNvSpPr/>
          <p:nvPr/>
        </p:nvSpPr>
        <p:spPr>
          <a:xfrm rot="20707748">
            <a:off x="-883225" y="-625990"/>
            <a:ext cx="7439907" cy="7344599"/>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p:cNvSpPr/>
          <p:nvPr/>
        </p:nvSpPr>
        <p:spPr>
          <a:xfrm rot="20707748">
            <a:off x="3237537" y="6275496"/>
            <a:ext cx="4387395" cy="1165008"/>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p:nvSpPr>
        <p:spPr>
          <a:xfrm rot="20707748">
            <a:off x="7660698" y="5462349"/>
            <a:ext cx="1709024" cy="1536003"/>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p:cNvSpPr/>
          <p:nvPr/>
        </p:nvSpPr>
        <p:spPr>
          <a:xfrm rot="20707748">
            <a:off x="6667944" y="-490547"/>
            <a:ext cx="3064333" cy="5811872"/>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5175504" y="2231136"/>
            <a:ext cx="4818888" cy="1435608"/>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rot="-900000">
            <a:off x="854761" y="1406870"/>
            <a:ext cx="2213148" cy="759866"/>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rot="-900000">
            <a:off x="1120518" y="2227895"/>
            <a:ext cx="2578608" cy="3938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rot="-900000">
            <a:off x="3535709" y="687503"/>
            <a:ext cx="2214753" cy="753043"/>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rot="-900000">
            <a:off x="3808498" y="1495882"/>
            <a:ext cx="2578608" cy="39559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rot="-900000">
            <a:off x="7754112" y="5888736"/>
            <a:ext cx="1243584" cy="365125"/>
          </a:xfrm>
        </p:spPr>
        <p:txBody>
          <a:bodyPr/>
          <a:lstStyle>
            <a:lvl1pPr algn="l">
              <a:defRPr/>
            </a:lvl1pPr>
          </a:lstStyle>
          <a:p>
            <a:fld id="{2F9751EC-8B06-4AA4-B61B-BA7088FC56E2}" type="datetimeFigureOut">
              <a:rPr lang="en-GB" smtClean="0"/>
              <a:t>15/11/2012</a:t>
            </a:fld>
            <a:endParaRPr lang="en-GB"/>
          </a:p>
        </p:txBody>
      </p:sp>
      <p:sp>
        <p:nvSpPr>
          <p:cNvPr id="8" name="Footer Placeholder 7"/>
          <p:cNvSpPr>
            <a:spLocks noGrp="1"/>
          </p:cNvSpPr>
          <p:nvPr>
            <p:ph type="ftr" sz="quarter" idx="11"/>
          </p:nvPr>
        </p:nvSpPr>
        <p:spPr>
          <a:xfrm rot="-900000">
            <a:off x="4050792" y="5495544"/>
            <a:ext cx="3124200" cy="365125"/>
          </a:xfrm>
        </p:spPr>
        <p:txBody>
          <a:bodyPr/>
          <a:lstStyle>
            <a:lvl1pPr algn="r">
              <a:defRPr/>
            </a:lvl1pPr>
          </a:lstStyle>
          <a:p>
            <a:endParaRPr lang="en-GB"/>
          </a:p>
        </p:txBody>
      </p:sp>
      <p:sp>
        <p:nvSpPr>
          <p:cNvPr id="9" name="Slide Number Placeholder 8"/>
          <p:cNvSpPr>
            <a:spLocks noGrp="1"/>
          </p:cNvSpPr>
          <p:nvPr>
            <p:ph type="sldNum" sz="quarter" idx="12"/>
          </p:nvPr>
        </p:nvSpPr>
        <p:spPr>
          <a:xfrm rot="-900000">
            <a:off x="7690104" y="5641848"/>
            <a:ext cx="1243584" cy="365125"/>
          </a:xfrm>
        </p:spPr>
        <p:txBody>
          <a:bodyPr/>
          <a:lstStyle>
            <a:lvl1pPr algn="l">
              <a:defRPr/>
            </a:lvl1p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 name="Rounded Rectangle 20"/>
          <p:cNvSpPr/>
          <p:nvPr/>
        </p:nvSpPr>
        <p:spPr>
          <a:xfrm rot="907748">
            <a:off x="-865440" y="850599"/>
            <a:ext cx="3615441" cy="6151724"/>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rot="907748">
            <a:off x="17749" y="-511509"/>
            <a:ext cx="3735394" cy="1387781"/>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rot="907748">
            <a:off x="2146801" y="6590199"/>
            <a:ext cx="1981025" cy="535602"/>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rot="907748">
            <a:off x="3185141" y="-553633"/>
            <a:ext cx="6782931" cy="7826540"/>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630936" y="2926080"/>
            <a:ext cx="5065776" cy="1691640"/>
          </a:xfrm>
        </p:spPr>
        <p:txBody>
          <a:bodyPr/>
          <a:lstStyle/>
          <a:p>
            <a:r>
              <a:rPr lang="en-US" smtClean="0"/>
              <a:t>Click to edit Master title style</a:t>
            </a:r>
            <a:endParaRPr lang="en-US"/>
          </a:p>
        </p:txBody>
      </p:sp>
      <p:sp>
        <p:nvSpPr>
          <p:cNvPr id="3" name="Date Placeholder 2"/>
          <p:cNvSpPr>
            <a:spLocks noGrp="1"/>
          </p:cNvSpPr>
          <p:nvPr>
            <p:ph type="dt" sz="half" idx="10"/>
          </p:nvPr>
        </p:nvSpPr>
        <p:spPr>
          <a:xfrm rot="900000">
            <a:off x="1691640" y="612648"/>
            <a:ext cx="1792224" cy="365125"/>
          </a:xfrm>
        </p:spPr>
        <p:txBody>
          <a:bodyPr/>
          <a:lstStyle/>
          <a:p>
            <a:fld id="{2F9751EC-8B06-4AA4-B61B-BA7088FC56E2}" type="datetimeFigureOut">
              <a:rPr lang="en-GB" smtClean="0"/>
              <a:t>15/11/2012</a:t>
            </a:fld>
            <a:endParaRPr lang="en-GB"/>
          </a:p>
        </p:txBody>
      </p:sp>
      <p:sp>
        <p:nvSpPr>
          <p:cNvPr id="4" name="Footer Placeholder 3"/>
          <p:cNvSpPr>
            <a:spLocks noGrp="1"/>
          </p:cNvSpPr>
          <p:nvPr>
            <p:ph type="ftr" sz="quarter" idx="11"/>
          </p:nvPr>
        </p:nvSpPr>
        <p:spPr>
          <a:xfrm rot="900000">
            <a:off x="2493721" y="6101033"/>
            <a:ext cx="3052113" cy="365125"/>
          </a:xfrm>
        </p:spPr>
        <p:txBody>
          <a:bodyPr/>
          <a:lstStyle/>
          <a:p>
            <a:endParaRPr lang="en-GB"/>
          </a:p>
        </p:txBody>
      </p:sp>
      <p:sp>
        <p:nvSpPr>
          <p:cNvPr id="5" name="Slide Number Placeholder 4"/>
          <p:cNvSpPr>
            <a:spLocks noGrp="1"/>
          </p:cNvSpPr>
          <p:nvPr>
            <p:ph type="sldNum" sz="quarter" idx="12"/>
          </p:nvPr>
        </p:nvSpPr>
        <p:spPr>
          <a:xfrm rot="900000">
            <a:off x="1261872" y="301752"/>
            <a:ext cx="2286000" cy="365125"/>
          </a:xfrm>
        </p:spPr>
        <p:txBody>
          <a:body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Rounded Rectangle 11"/>
          <p:cNvSpPr/>
          <p:nvPr/>
        </p:nvSpPr>
        <p:spPr>
          <a:xfrm rot="900000">
            <a:off x="-372248" y="-1218153"/>
            <a:ext cx="8577953" cy="6344114"/>
          </a:xfrm>
          <a:custGeom>
            <a:avLst/>
            <a:gdLst/>
            <a:ahLst/>
            <a:cxnLst/>
            <a:rect l="l" t="t" r="r" b="b"/>
            <a:pathLst>
              <a:path w="8577953" h="6344114">
                <a:moveTo>
                  <a:pt x="0" y="2298455"/>
                </a:moveTo>
                <a:lnTo>
                  <a:pt x="8577953" y="0"/>
                </a:lnTo>
                <a:lnTo>
                  <a:pt x="8577953" y="6262024"/>
                </a:lnTo>
                <a:cubicBezTo>
                  <a:pt x="8577953" y="6307361"/>
                  <a:pt x="8541200" y="6344113"/>
                  <a:pt x="8495863" y="6344113"/>
                </a:cubicBezTo>
                <a:lnTo>
                  <a:pt x="1084031" y="634411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rot="900000">
            <a:off x="-449071" y="5207889"/>
            <a:ext cx="7470000" cy="2486713"/>
          </a:xfrm>
          <a:custGeom>
            <a:avLst/>
            <a:gdLst/>
            <a:ahLst/>
            <a:cxnLst/>
            <a:rect l="l" t="t" r="r" b="b"/>
            <a:pathLst>
              <a:path w="7470000" h="2486713">
                <a:moveTo>
                  <a:pt x="0" y="0"/>
                </a:moveTo>
                <a:lnTo>
                  <a:pt x="7387910" y="0"/>
                </a:lnTo>
                <a:cubicBezTo>
                  <a:pt x="7433247" y="0"/>
                  <a:pt x="7470000" y="36753"/>
                  <a:pt x="7470000" y="82090"/>
                </a:cubicBezTo>
                <a:lnTo>
                  <a:pt x="7470000" y="663670"/>
                </a:lnTo>
                <a:lnTo>
                  <a:pt x="666313" y="2486713"/>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900000">
            <a:off x="7192310" y="6483326"/>
            <a:ext cx="1932834" cy="635630"/>
          </a:xfrm>
          <a:custGeom>
            <a:avLst/>
            <a:gdLst/>
            <a:ahLst/>
            <a:cxnLst/>
            <a:rect l="l" t="t" r="r" b="b"/>
            <a:pathLst>
              <a:path w="1932834" h="635630">
                <a:moveTo>
                  <a:pt x="50137" y="6451"/>
                </a:moveTo>
                <a:cubicBezTo>
                  <a:pt x="59958" y="2297"/>
                  <a:pt x="70756" y="0"/>
                  <a:pt x="82090" y="0"/>
                </a:cubicBezTo>
                <a:lnTo>
                  <a:pt x="1901288" y="0"/>
                </a:lnTo>
                <a:lnTo>
                  <a:pt x="1932834" y="117729"/>
                </a:lnTo>
                <a:lnTo>
                  <a:pt x="0" y="635630"/>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p:cNvSpPr/>
          <p:nvPr/>
        </p:nvSpPr>
        <p:spPr>
          <a:xfrm rot="900000">
            <a:off x="8127084" y="92392"/>
            <a:ext cx="1878991" cy="6414233"/>
          </a:xfrm>
          <a:custGeom>
            <a:avLst/>
            <a:gdLst/>
            <a:ahLst/>
            <a:cxnLst/>
            <a:rect l="l" t="t" r="r" b="b"/>
            <a:pathLst>
              <a:path w="1878991" h="6414233">
                <a:moveTo>
                  <a:pt x="0" y="42953"/>
                </a:moveTo>
                <a:lnTo>
                  <a:pt x="160303" y="0"/>
                </a:lnTo>
                <a:lnTo>
                  <a:pt x="1878991" y="6414233"/>
                </a:lnTo>
                <a:lnTo>
                  <a:pt x="82090" y="6414233"/>
                </a:lnTo>
                <a:cubicBezTo>
                  <a:pt x="36753" y="6414233"/>
                  <a:pt x="0" y="6377480"/>
                  <a:pt x="0" y="633214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a:xfrm rot="900000">
            <a:off x="7521938" y="5927116"/>
            <a:ext cx="1524000" cy="365125"/>
          </a:xfrm>
        </p:spPr>
        <p:txBody>
          <a:bodyPr/>
          <a:lstStyle>
            <a:lvl1pPr algn="l">
              <a:defRPr/>
            </a:lvl1pPr>
          </a:lstStyle>
          <a:p>
            <a:fld id="{2F9751EC-8B06-4AA4-B61B-BA7088FC56E2}" type="datetimeFigureOut">
              <a:rPr lang="en-GB" smtClean="0"/>
              <a:t>15/11/2012</a:t>
            </a:fld>
            <a:endParaRPr lang="en-GB"/>
          </a:p>
        </p:txBody>
      </p:sp>
      <p:sp>
        <p:nvSpPr>
          <p:cNvPr id="3" name="Footer Placeholder 2"/>
          <p:cNvSpPr>
            <a:spLocks noGrp="1"/>
          </p:cNvSpPr>
          <p:nvPr>
            <p:ph type="ftr" sz="quarter" idx="11"/>
          </p:nvPr>
        </p:nvSpPr>
        <p:spPr>
          <a:xfrm rot="900000">
            <a:off x="3892286" y="5987296"/>
            <a:ext cx="3124200" cy="295162"/>
          </a:xfrm>
        </p:spPr>
        <p:txBody>
          <a:bodyPr/>
          <a:lstStyle>
            <a:lvl1pPr algn="r">
              <a:defRPr/>
            </a:lvl1pPr>
          </a:lstStyle>
          <a:p>
            <a:endParaRPr lang="en-GB"/>
          </a:p>
        </p:txBody>
      </p:sp>
      <p:sp>
        <p:nvSpPr>
          <p:cNvPr id="4" name="Slide Number Placeholder 3"/>
          <p:cNvSpPr>
            <a:spLocks noGrp="1"/>
          </p:cNvSpPr>
          <p:nvPr>
            <p:ph type="sldNum" sz="quarter" idx="12"/>
          </p:nvPr>
        </p:nvSpPr>
        <p:spPr>
          <a:xfrm rot="900000">
            <a:off x="7599046" y="5570110"/>
            <a:ext cx="716206" cy="365125"/>
          </a:xfrm>
        </p:spPr>
        <p:txBody>
          <a:bodyPr/>
          <a:lstStyle>
            <a:lvl1pPr algn="l">
              <a:defRPr/>
            </a:lvl1p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3" name="Rounded Rectangle 12"/>
          <p:cNvSpPr/>
          <p:nvPr/>
        </p:nvSpPr>
        <p:spPr>
          <a:xfrm rot="20707748">
            <a:off x="-897260" y="-624538"/>
            <a:ext cx="7286946" cy="6041338"/>
          </a:xfrm>
          <a:custGeom>
            <a:avLst/>
            <a:gdLst/>
            <a:ahLst/>
            <a:cxnLst/>
            <a:rect l="l" t="t" r="r" b="b"/>
            <a:pathLst>
              <a:path w="7286946" h="6041338">
                <a:moveTo>
                  <a:pt x="1604186" y="0"/>
                </a:moveTo>
                <a:lnTo>
                  <a:pt x="7286946" y="1508972"/>
                </a:lnTo>
                <a:lnTo>
                  <a:pt x="7286946" y="5959247"/>
                </a:lnTo>
                <a:cubicBezTo>
                  <a:pt x="7286946" y="6004584"/>
                  <a:pt x="7250193" y="6041337"/>
                  <a:pt x="7204856" y="6041337"/>
                </a:cubicBezTo>
                <a:lnTo>
                  <a:pt x="0" y="6041338"/>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20707748">
            <a:off x="64806" y="5378153"/>
            <a:ext cx="7443151" cy="2476431"/>
          </a:xfrm>
          <a:custGeom>
            <a:avLst/>
            <a:gdLst/>
            <a:ahLst/>
            <a:cxnLst/>
            <a:rect l="l" t="t" r="r" b="b"/>
            <a:pathLst>
              <a:path w="7443151" h="2476431">
                <a:moveTo>
                  <a:pt x="7393013" y="6452"/>
                </a:moveTo>
                <a:cubicBezTo>
                  <a:pt x="7422477" y="18914"/>
                  <a:pt x="7443150" y="48087"/>
                  <a:pt x="7443150" y="82090"/>
                </a:cubicBezTo>
                <a:lnTo>
                  <a:pt x="7443151" y="2476431"/>
                </a:lnTo>
                <a:lnTo>
                  <a:pt x="0" y="500014"/>
                </a:lnTo>
                <a:lnTo>
                  <a:pt x="132771" y="1"/>
                </a:lnTo>
                <a:lnTo>
                  <a:pt x="7361060" y="1"/>
                </a:lnTo>
                <a:cubicBezTo>
                  <a:pt x="7372394" y="0"/>
                  <a:pt x="7383192" y="2298"/>
                  <a:pt x="7393013" y="6452"/>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rot="20707748">
            <a:off x="7660994" y="5459931"/>
            <a:ext cx="1709023" cy="1538302"/>
          </a:xfrm>
          <a:custGeom>
            <a:avLst/>
            <a:gdLst/>
            <a:ahLst/>
            <a:cxnLst/>
            <a:rect l="l" t="t" r="r" b="b"/>
            <a:pathLst>
              <a:path w="1709023" h="1538302">
                <a:moveTo>
                  <a:pt x="1709023" y="0"/>
                </a:moveTo>
                <a:lnTo>
                  <a:pt x="1300550" y="1538302"/>
                </a:lnTo>
                <a:lnTo>
                  <a:pt x="0" y="119296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rot="20707748">
            <a:off x="6673110" y="-489836"/>
            <a:ext cx="3059119" cy="5809409"/>
          </a:xfrm>
          <a:custGeom>
            <a:avLst/>
            <a:gdLst/>
            <a:ahLst/>
            <a:cxnLst/>
            <a:rect l="l" t="t" r="r" b="b"/>
            <a:pathLst>
              <a:path w="3059119" h="5809409">
                <a:moveTo>
                  <a:pt x="0" y="0"/>
                </a:moveTo>
                <a:lnTo>
                  <a:pt x="3059119" y="812303"/>
                </a:lnTo>
                <a:lnTo>
                  <a:pt x="1732212" y="5809409"/>
                </a:lnTo>
                <a:lnTo>
                  <a:pt x="82090" y="5809409"/>
                </a:lnTo>
                <a:cubicBezTo>
                  <a:pt x="36753" y="5809409"/>
                  <a:pt x="0" y="5772656"/>
                  <a:pt x="0" y="5727319"/>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5175504" y="2231136"/>
            <a:ext cx="4818888" cy="1435608"/>
          </a:xfrm>
        </p:spPr>
        <p:txBody>
          <a:bodyPr anchor="b"/>
          <a:lstStyle>
            <a:lvl1pPr algn="r">
              <a:defRPr sz="4400" b="0"/>
            </a:lvl1pPr>
          </a:lstStyle>
          <a:p>
            <a:r>
              <a:rPr lang="en-US" smtClean="0"/>
              <a:t>Click to edit Master title style</a:t>
            </a:r>
            <a:endParaRPr lang="en-US" dirty="0"/>
          </a:p>
        </p:txBody>
      </p:sp>
      <p:sp>
        <p:nvSpPr>
          <p:cNvPr id="3" name="Content Placeholder 2"/>
          <p:cNvSpPr>
            <a:spLocks noGrp="1"/>
          </p:cNvSpPr>
          <p:nvPr>
            <p:ph idx="1"/>
          </p:nvPr>
        </p:nvSpPr>
        <p:spPr>
          <a:xfrm rot="-900000">
            <a:off x="844848" y="997933"/>
            <a:ext cx="5343100" cy="3888220"/>
          </a:xfrm>
        </p:spPr>
        <p:txBody>
          <a:bodyPr anchor="b"/>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900000">
            <a:off x="3216573" y="5144589"/>
            <a:ext cx="3930375" cy="988131"/>
          </a:xfrm>
        </p:spPr>
        <p:txBody>
          <a:bodyPr>
            <a:normAutofit/>
          </a:bodyPr>
          <a:lstStyle>
            <a:lvl1pPr marL="0" indent="0" algn="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900000">
            <a:off x="7754112" y="5888736"/>
            <a:ext cx="1243584" cy="365125"/>
          </a:xfrm>
        </p:spPr>
        <p:txBody>
          <a:bodyPr/>
          <a:lstStyle>
            <a:lvl1pPr algn="l">
              <a:defRPr/>
            </a:lvl1pPr>
          </a:lstStyle>
          <a:p>
            <a:fld id="{2F9751EC-8B06-4AA4-B61B-BA7088FC56E2}" type="datetimeFigureOut">
              <a:rPr lang="en-GB" smtClean="0"/>
              <a:t>15/11/2012</a:t>
            </a:fld>
            <a:endParaRPr lang="en-GB"/>
          </a:p>
        </p:txBody>
      </p:sp>
      <p:sp>
        <p:nvSpPr>
          <p:cNvPr id="6" name="Footer Placeholder 5"/>
          <p:cNvSpPr>
            <a:spLocks noGrp="1"/>
          </p:cNvSpPr>
          <p:nvPr>
            <p:ph type="ftr" sz="quarter" idx="11"/>
          </p:nvPr>
        </p:nvSpPr>
        <p:spPr>
          <a:xfrm rot="-900000">
            <a:off x="4263966" y="6099104"/>
            <a:ext cx="3063047" cy="365125"/>
          </a:xfrm>
        </p:spPr>
        <p:txBody>
          <a:bodyPr/>
          <a:lstStyle>
            <a:lvl1pPr algn="r">
              <a:defRPr/>
            </a:lvl1pPr>
          </a:lstStyle>
          <a:p>
            <a:endParaRPr lang="en-GB"/>
          </a:p>
        </p:txBody>
      </p:sp>
      <p:sp>
        <p:nvSpPr>
          <p:cNvPr id="7" name="Slide Number Placeholder 6"/>
          <p:cNvSpPr>
            <a:spLocks noGrp="1"/>
          </p:cNvSpPr>
          <p:nvPr>
            <p:ph type="sldNum" sz="quarter" idx="12"/>
          </p:nvPr>
        </p:nvSpPr>
        <p:spPr>
          <a:xfrm rot="-900000">
            <a:off x="7690104" y="5641848"/>
            <a:ext cx="1243584" cy="365125"/>
          </a:xfrm>
        </p:spPr>
        <p:txBody>
          <a:bodyPr/>
          <a:lstStyle>
            <a:lvl1pPr algn="l">
              <a:defRPr/>
            </a:lvl1p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rot="900000">
            <a:off x="-533701" y="-979752"/>
            <a:ext cx="6672870" cy="6821601"/>
          </a:xfrm>
          <a:custGeom>
            <a:avLst/>
            <a:gdLst/>
            <a:ahLst/>
            <a:cxnLst/>
            <a:rect l="l" t="t" r="r" b="b"/>
            <a:pathLst>
              <a:path w="6672870" h="6821601">
                <a:moveTo>
                  <a:pt x="0" y="1787990"/>
                </a:moveTo>
                <a:lnTo>
                  <a:pt x="6672870" y="0"/>
                </a:lnTo>
                <a:lnTo>
                  <a:pt x="6672870" y="6739511"/>
                </a:lnTo>
                <a:cubicBezTo>
                  <a:pt x="6672870" y="6784848"/>
                  <a:pt x="6636117" y="6821601"/>
                  <a:pt x="6590780" y="6821601"/>
                </a:cubicBezTo>
                <a:lnTo>
                  <a:pt x="1348753" y="6821601"/>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rot="900000">
            <a:off x="-283896" y="5969722"/>
            <a:ext cx="5300494" cy="1495954"/>
          </a:xfrm>
          <a:custGeom>
            <a:avLst/>
            <a:gdLst/>
            <a:ahLst/>
            <a:cxnLst/>
            <a:rect l="l" t="t" r="r" b="b"/>
            <a:pathLst>
              <a:path w="5300494" h="1495954">
                <a:moveTo>
                  <a:pt x="0" y="0"/>
                </a:moveTo>
                <a:lnTo>
                  <a:pt x="5218404" y="0"/>
                </a:lnTo>
                <a:cubicBezTo>
                  <a:pt x="5263741" y="0"/>
                  <a:pt x="5300494" y="36753"/>
                  <a:pt x="5300494" y="82090"/>
                </a:cubicBezTo>
                <a:lnTo>
                  <a:pt x="5300494" y="183095"/>
                </a:lnTo>
                <a:lnTo>
                  <a:pt x="400840" y="149595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rot="900000">
            <a:off x="6930292" y="-242630"/>
            <a:ext cx="2434235" cy="1383623"/>
          </a:xfrm>
          <a:custGeom>
            <a:avLst/>
            <a:gdLst/>
            <a:ahLst/>
            <a:cxnLst/>
            <a:rect l="l" t="t" r="r" b="b"/>
            <a:pathLst>
              <a:path w="2434235" h="1383623">
                <a:moveTo>
                  <a:pt x="0" y="552912"/>
                </a:moveTo>
                <a:lnTo>
                  <a:pt x="2063495" y="0"/>
                </a:lnTo>
                <a:lnTo>
                  <a:pt x="2434235" y="1383623"/>
                </a:lnTo>
                <a:lnTo>
                  <a:pt x="82090" y="1383622"/>
                </a:lnTo>
                <a:cubicBezTo>
                  <a:pt x="36754" y="1383622"/>
                  <a:pt x="0" y="1346869"/>
                  <a:pt x="0" y="130153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900000">
            <a:off x="5899782" y="1282101"/>
            <a:ext cx="3842742" cy="6178450"/>
          </a:xfrm>
          <a:custGeom>
            <a:avLst/>
            <a:gdLst/>
            <a:ahLst/>
            <a:cxnLst/>
            <a:rect l="l" t="t" r="r" b="b"/>
            <a:pathLst>
              <a:path w="3842742" h="6178450">
                <a:moveTo>
                  <a:pt x="50137" y="6451"/>
                </a:moveTo>
                <a:cubicBezTo>
                  <a:pt x="59958" y="2297"/>
                  <a:pt x="70756" y="0"/>
                  <a:pt x="82090" y="0"/>
                </a:cubicBezTo>
                <a:lnTo>
                  <a:pt x="2463128" y="0"/>
                </a:lnTo>
                <a:lnTo>
                  <a:pt x="3842742" y="5148790"/>
                </a:lnTo>
                <a:lnTo>
                  <a:pt x="0" y="6178450"/>
                </a:lnTo>
                <a:lnTo>
                  <a:pt x="0" y="82090"/>
                </a:lnTo>
                <a:cubicBezTo>
                  <a:pt x="0" y="48087"/>
                  <a:pt x="20674" y="18913"/>
                  <a:pt x="5013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4578273" y="2744935"/>
            <a:ext cx="5036383" cy="1997131"/>
          </a:xfrm>
        </p:spPr>
        <p:txBody>
          <a:bodyPr anchor="t">
            <a:normAutofit/>
          </a:bodyPr>
          <a:lstStyle>
            <a:lvl1pPr algn="r">
              <a:defRPr sz="4400" b="0"/>
            </a:lvl1pPr>
          </a:lstStyle>
          <a:p>
            <a:r>
              <a:rPr lang="en-US" smtClean="0"/>
              <a:t>Click to edit Master title style</a:t>
            </a:r>
            <a:endParaRPr lang="en-US"/>
          </a:p>
        </p:txBody>
      </p:sp>
      <p:sp>
        <p:nvSpPr>
          <p:cNvPr id="3" name="Picture Placeholder 2"/>
          <p:cNvSpPr>
            <a:spLocks noGrp="1"/>
          </p:cNvSpPr>
          <p:nvPr>
            <p:ph type="pic" idx="1"/>
          </p:nvPr>
        </p:nvSpPr>
        <p:spPr>
          <a:xfrm rot="900000">
            <a:off x="1507529" y="615731"/>
            <a:ext cx="4323504" cy="3294418"/>
          </a:xfrm>
          <a:prstGeom prst="roundRect">
            <a:avLst>
              <a:gd name="adj" fmla="val 4992"/>
            </a:avLst>
          </a:prstGeom>
          <a:ln w="19050">
            <a:solidFill>
              <a:schemeClr val="tx1"/>
            </a:solidFill>
          </a:ln>
          <a:effectLst>
            <a:innerShdw blurRad="101600" dir="13500000">
              <a:prstClr val="black">
                <a:alpha val="70000"/>
              </a:prstClr>
            </a:inn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900000">
            <a:off x="822789" y="4161126"/>
            <a:ext cx="4310915" cy="1203540"/>
          </a:xfrm>
        </p:spPr>
        <p:txBody>
          <a:bodyPr anchor="t">
            <a:normAutofit/>
          </a:bodyPr>
          <a:lstStyle>
            <a:lvl1pPr marL="0" indent="0" algn="ctr">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900000">
            <a:off x="6992395" y="571255"/>
            <a:ext cx="1524000" cy="365125"/>
          </a:xfrm>
        </p:spPr>
        <p:txBody>
          <a:bodyPr/>
          <a:lstStyle>
            <a:lvl1pPr algn="l">
              <a:defRPr/>
            </a:lvl1pPr>
          </a:lstStyle>
          <a:p>
            <a:fld id="{2F9751EC-8B06-4AA4-B61B-BA7088FC56E2}" type="datetimeFigureOut">
              <a:rPr lang="en-GB" smtClean="0"/>
              <a:t>15/11/2012</a:t>
            </a:fld>
            <a:endParaRPr lang="en-GB"/>
          </a:p>
        </p:txBody>
      </p:sp>
      <p:sp>
        <p:nvSpPr>
          <p:cNvPr id="6" name="Footer Placeholder 5"/>
          <p:cNvSpPr>
            <a:spLocks noGrp="1"/>
          </p:cNvSpPr>
          <p:nvPr>
            <p:ph type="ftr" sz="quarter" idx="11"/>
          </p:nvPr>
        </p:nvSpPr>
        <p:spPr>
          <a:xfrm rot="900000">
            <a:off x="647292" y="5162531"/>
            <a:ext cx="2977453" cy="365125"/>
          </a:xfrm>
        </p:spPr>
        <p:txBody>
          <a:bodyPr/>
          <a:lstStyle>
            <a:lvl1pPr algn="l">
              <a:defRPr/>
            </a:lvl1pPr>
          </a:lstStyle>
          <a:p>
            <a:endParaRPr lang="en-GB"/>
          </a:p>
        </p:txBody>
      </p:sp>
      <p:sp>
        <p:nvSpPr>
          <p:cNvPr id="7" name="Slide Number Placeholder 6"/>
          <p:cNvSpPr>
            <a:spLocks noGrp="1"/>
          </p:cNvSpPr>
          <p:nvPr>
            <p:ph type="sldNum" sz="quarter" idx="12"/>
          </p:nvPr>
        </p:nvSpPr>
        <p:spPr>
          <a:xfrm rot="900000">
            <a:off x="7046470" y="391054"/>
            <a:ext cx="1963187" cy="365125"/>
          </a:xfrm>
        </p:spPr>
        <p:txBody>
          <a:bodyPr/>
          <a:lstStyle>
            <a:lvl1pPr algn="l">
              <a:defRPr/>
            </a:lvl1pPr>
          </a:lstStyle>
          <a:p>
            <a:fld id="{561E9D36-46B9-4220-998C-AF2535AE55F4}" type="slidenum">
              <a:rPr lang="en-GB" smtClean="0"/>
              <a:t>‹#›</a:t>
            </a:fld>
            <a:endParaRPr lang="en-GB"/>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Scan1080Base.png"/>
          <p:cNvPicPr>
            <a:picLocks noChangeAspect="1"/>
          </p:cNvPicPr>
          <p:nvPr/>
        </p:nvPicPr>
        <p:blipFill>
          <a:blip r:embed="rId13" cstate="print">
            <a:lum bright="-38000"/>
          </a:blip>
          <a:stretch>
            <a:fillRect/>
          </a:stretch>
        </p:blipFill>
        <p:spPr>
          <a:xfrm>
            <a:off x="0" y="0"/>
            <a:ext cx="9144000" cy="6858000"/>
          </a:xfrm>
          <a:prstGeom prst="rect">
            <a:avLst/>
          </a:prstGeom>
        </p:spPr>
      </p:pic>
      <p:sp>
        <p:nvSpPr>
          <p:cNvPr id="2" name="Title Placeholder 1"/>
          <p:cNvSpPr>
            <a:spLocks noGrp="1"/>
          </p:cNvSpPr>
          <p:nvPr>
            <p:ph type="title"/>
          </p:nvPr>
        </p:nvSpPr>
        <p:spPr>
          <a:xfrm rot="-5400000">
            <a:off x="-673455" y="2807056"/>
            <a:ext cx="5320597" cy="184008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657600" y="990600"/>
            <a:ext cx="5027024" cy="478334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162800" y="6096001"/>
            <a:ext cx="1524000" cy="365125"/>
          </a:xfrm>
          <a:prstGeom prst="rect">
            <a:avLst/>
          </a:prstGeom>
        </p:spPr>
        <p:txBody>
          <a:bodyPr vert="horz" lIns="91440" tIns="45720" rIns="91440" bIns="45720" rtlCol="0" anchor="ctr"/>
          <a:lstStyle>
            <a:lvl1pPr algn="r">
              <a:defRPr sz="1200">
                <a:solidFill>
                  <a:schemeClr val="tx1">
                    <a:tint val="75000"/>
                  </a:schemeClr>
                </a:solidFill>
                <a:effectLst/>
              </a:defRPr>
            </a:lvl1pPr>
          </a:lstStyle>
          <a:p>
            <a:fld id="{2F9751EC-8B06-4AA4-B61B-BA7088FC56E2}" type="datetimeFigureOut">
              <a:rPr lang="en-GB" smtClean="0"/>
              <a:t>15/11/2012</a:t>
            </a:fld>
            <a:endParaRPr lang="en-GB"/>
          </a:p>
        </p:txBody>
      </p:sp>
      <p:sp>
        <p:nvSpPr>
          <p:cNvPr id="5" name="Footer Placeholder 4"/>
          <p:cNvSpPr>
            <a:spLocks noGrp="1"/>
          </p:cNvSpPr>
          <p:nvPr>
            <p:ph type="ftr" sz="quarter" idx="3"/>
          </p:nvPr>
        </p:nvSpPr>
        <p:spPr>
          <a:xfrm>
            <a:off x="4038600" y="6096001"/>
            <a:ext cx="3124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13047" y="532491"/>
            <a:ext cx="2133600" cy="365125"/>
          </a:xfrm>
          <a:prstGeom prst="rect">
            <a:avLst/>
          </a:prstGeom>
        </p:spPr>
        <p:txBody>
          <a:bodyPr vert="horz" lIns="91440" tIns="45720" rIns="91440" bIns="45720" rtlCol="0" anchor="ctr"/>
          <a:lstStyle>
            <a:lvl1pPr algn="r">
              <a:defRPr sz="2400">
                <a:solidFill>
                  <a:schemeClr val="tx1">
                    <a:tint val="75000"/>
                  </a:schemeClr>
                </a:solidFill>
              </a:defRPr>
            </a:lvl1pPr>
          </a:lstStyle>
          <a:p>
            <a:fld id="{561E9D36-46B9-4220-998C-AF2535AE55F4}" type="slidenum">
              <a:rPr lang="en-GB" smtClean="0"/>
              <a:t>‹#›</a:t>
            </a:fld>
            <a:endParaRPr lang="en-GB"/>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iming>
    <p:tnLst>
      <p:par>
        <p:cTn id="1" dur="indefinite" restart="never" nodeType="tmRoot"/>
      </p:par>
    </p:tnLst>
  </p:timing>
  <p:txStyles>
    <p:titleStyle>
      <a:lvl1pPr algn="r" defTabSz="914400" rtl="0" eaLnBrk="1" latinLnBrk="0" hangingPunct="1">
        <a:spcBef>
          <a:spcPct val="0"/>
        </a:spcBef>
        <a:buNone/>
        <a:defRPr sz="44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spcAft>
          <a:spcPts val="600"/>
        </a:spcAft>
        <a:buSzPct val="160000"/>
        <a:buFont typeface="Wingdings" pitchFamily="2" charset="2"/>
        <a:buChar char=""/>
        <a:defRPr sz="2800" kern="1200">
          <a:solidFill>
            <a:schemeClr val="tx1"/>
          </a:solidFill>
          <a:effectLst>
            <a:outerShdw blurRad="38100" dist="38100" dir="2700000" algn="tl">
              <a:srgbClr val="000000">
                <a:alpha val="43137"/>
              </a:srgbClr>
            </a:outerShdw>
          </a:effectLst>
          <a:latin typeface="+mn-lt"/>
          <a:ea typeface="+mn-ea"/>
          <a:cs typeface="+mn-cs"/>
        </a:defRPr>
      </a:lvl1pPr>
      <a:lvl2pPr marL="731520" indent="-365760" algn="l" defTabSz="914400" rtl="0" eaLnBrk="1" latinLnBrk="0" hangingPunct="1">
        <a:spcBef>
          <a:spcPct val="20000"/>
        </a:spcBef>
        <a:spcAft>
          <a:spcPts val="600"/>
        </a:spcAft>
        <a:buSzPct val="160000"/>
        <a:buFont typeface="Wingdings" pitchFamily="2" charset="2"/>
        <a:buChar char=""/>
        <a:defRPr sz="2400" kern="1200">
          <a:solidFill>
            <a:schemeClr val="tx1"/>
          </a:solidFill>
          <a:effectLst>
            <a:outerShdw blurRad="38100" dist="38100" dir="2700000" algn="tl">
              <a:srgbClr val="000000">
                <a:alpha val="43137"/>
              </a:srgbClr>
            </a:outerShdw>
          </a:effectLst>
          <a:latin typeface="+mn-lt"/>
          <a:ea typeface="+mn-ea"/>
          <a:cs typeface="+mn-cs"/>
        </a:defRPr>
      </a:lvl2pPr>
      <a:lvl3pPr marL="1097280" indent="-320040" algn="l" defTabSz="914400" rtl="0" eaLnBrk="1" latinLnBrk="0" hangingPunct="1">
        <a:spcBef>
          <a:spcPct val="20000"/>
        </a:spcBef>
        <a:spcAft>
          <a:spcPts val="600"/>
        </a:spcAft>
        <a:buSzPct val="160000"/>
        <a:buFont typeface="Wingdings" pitchFamily="2" charset="2"/>
        <a:buChar char=""/>
        <a:defRPr sz="20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74320" algn="l" defTabSz="914400" rtl="0" eaLnBrk="1" latinLnBrk="0" hangingPunct="1">
        <a:spcBef>
          <a:spcPct val="20000"/>
        </a:spcBef>
        <a:spcAft>
          <a:spcPts val="600"/>
        </a:spcAft>
        <a:buSzPct val="160000"/>
        <a:buFont typeface="Wingdings" pitchFamily="2" charset="2"/>
        <a:buChar char=""/>
        <a:defRPr sz="18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74320" algn="l" defTabSz="914400" rtl="0" eaLnBrk="1" latinLnBrk="0" hangingPunct="1">
        <a:spcBef>
          <a:spcPct val="20000"/>
        </a:spcBef>
        <a:spcAft>
          <a:spcPts val="600"/>
        </a:spcAft>
        <a:buSzPct val="160000"/>
        <a:buFont typeface="Wingdings" pitchFamily="2" charset="2"/>
        <a:buChar char=""/>
        <a:defRPr sz="1800" kern="1200">
          <a:solidFill>
            <a:schemeClr val="tx1"/>
          </a:solidFill>
          <a:effectLst>
            <a:outerShdw blurRad="38100" dist="38100" dir="2700000" algn="tl">
              <a:srgbClr val="000000">
                <a:alpha val="43137"/>
              </a:srgbClr>
            </a:outerShdw>
          </a:effectLst>
          <a:latin typeface="+mn-lt"/>
          <a:ea typeface="+mn-ea"/>
          <a:cs typeface="+mn-cs"/>
        </a:defRPr>
      </a:lvl5pPr>
      <a:lvl6pPr marL="192024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19456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46888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74320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smtClean="0"/>
              <a:t>Location scouting </a:t>
            </a:r>
            <a:br>
              <a:rPr lang="en-GB" dirty="0" smtClean="0"/>
            </a:br>
            <a:r>
              <a:rPr lang="en-GB" dirty="0" smtClean="0"/>
              <a:t>and </a:t>
            </a:r>
            <a:br>
              <a:rPr lang="en-GB" dirty="0" smtClean="0"/>
            </a:br>
            <a:r>
              <a:rPr lang="en-GB" dirty="0" smtClean="0"/>
              <a:t>Recruiting.</a:t>
            </a:r>
            <a:endParaRPr lang="en-GB" dirty="0"/>
          </a:p>
        </p:txBody>
      </p:sp>
    </p:spTree>
    <p:extLst>
      <p:ext uri="{BB962C8B-B14F-4D97-AF65-F5344CB8AC3E}">
        <p14:creationId xmlns:p14="http://schemas.microsoft.com/office/powerpoint/2010/main" val="403335452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my locations?</a:t>
            </a:r>
            <a:endParaRPr lang="en-GB" dirty="0"/>
          </a:p>
        </p:txBody>
      </p:sp>
      <p:sp>
        <p:nvSpPr>
          <p:cNvPr id="3" name="Content Placeholder 2"/>
          <p:cNvSpPr>
            <a:spLocks noGrp="1"/>
          </p:cNvSpPr>
          <p:nvPr>
            <p:ph idx="1"/>
          </p:nvPr>
        </p:nvSpPr>
        <p:spPr/>
        <p:txBody>
          <a:bodyPr>
            <a:normAutofit fontScale="70000" lnSpcReduction="20000"/>
          </a:bodyPr>
          <a:lstStyle/>
          <a:p>
            <a:r>
              <a:rPr lang="en-GB" dirty="0" smtClean="0"/>
              <a:t>When choosing my locations, I intended on keeping the original concept of the music video. The original music video had an urban location. I intend on replicating this by shooting underneath a by- pass. In other to give a feel of street and urban.  I also intend on shooting in different other public locations to make my video unique and also show my own interpretation of urban. The chosen locations would appeal to my audience in the fact that the chosen locations relate to the lyrics of the song there fore, still keeping the original meaning and feeling of the song.   </a:t>
            </a:r>
            <a:endParaRPr lang="en-GB" dirty="0"/>
          </a:p>
        </p:txBody>
      </p:sp>
    </p:spTree>
    <p:extLst>
      <p:ext uri="{BB962C8B-B14F-4D97-AF65-F5344CB8AC3E}">
        <p14:creationId xmlns:p14="http://schemas.microsoft.com/office/powerpoint/2010/main" val="322799794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Health and safety.</a:t>
            </a:r>
            <a:endParaRPr lang="en-GB" dirty="0"/>
          </a:p>
        </p:txBody>
      </p:sp>
      <p:sp>
        <p:nvSpPr>
          <p:cNvPr id="3" name="Content Placeholder 2"/>
          <p:cNvSpPr>
            <a:spLocks noGrp="1"/>
          </p:cNvSpPr>
          <p:nvPr>
            <p:ph idx="1"/>
          </p:nvPr>
        </p:nvSpPr>
        <p:spPr/>
        <p:txBody>
          <a:bodyPr>
            <a:normAutofit fontScale="62500" lnSpcReduction="20000"/>
          </a:bodyPr>
          <a:lstStyle/>
          <a:p>
            <a:r>
              <a:rPr lang="en-GB" dirty="0" smtClean="0"/>
              <a:t>There are different safety issues to take into consideration when recording in public locations. For example, traffic and bad weather. I intend to take certain measures in other to avoid any hazards. For example not to record in places that are too crowded or place that are commutable by any form of transport. And in the case of extreme weather for example, if it rains, I intend on having umbrellas and rain coats in other to protect the equipment's being used. I also intend on checking the weather forecast before determining the shooting schedule.  Before shooting any scene, I plan on doing a quick health and safety check, in other to get rid of any objects that might course harm when shooting. </a:t>
            </a:r>
            <a:endParaRPr lang="en-GB" dirty="0"/>
          </a:p>
        </p:txBody>
      </p:sp>
    </p:spTree>
    <p:extLst>
      <p:ext uri="{BB962C8B-B14F-4D97-AF65-F5344CB8AC3E}">
        <p14:creationId xmlns:p14="http://schemas.microsoft.com/office/powerpoint/2010/main" val="220219852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936104"/>
          </a:xfrm>
        </p:spPr>
        <p:txBody>
          <a:bodyPr>
            <a:normAutofit fontScale="90000"/>
          </a:bodyPr>
          <a:lstStyle/>
          <a:p>
            <a:r>
              <a:rPr lang="en-GB" sz="4000" dirty="0" smtClean="0"/>
              <a:t>Requesting sound track Permission. </a:t>
            </a:r>
            <a:endParaRPr lang="en-GB" sz="4000" dirty="0"/>
          </a:p>
        </p:txBody>
      </p:sp>
      <p:pic>
        <p:nvPicPr>
          <p:cNvPr id="4" name="Picture 3"/>
          <p:cNvPicPr/>
          <p:nvPr/>
        </p:nvPicPr>
        <p:blipFill rotWithShape="1">
          <a:blip r:embed="rId2"/>
          <a:srcRect l="25266" t="7181" r="26197" b="13298"/>
          <a:stretch/>
        </p:blipFill>
        <p:spPr bwMode="auto">
          <a:xfrm>
            <a:off x="720699" y="1412776"/>
            <a:ext cx="7846615" cy="3672408"/>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539552" y="5264333"/>
            <a:ext cx="8208911" cy="646331"/>
          </a:xfrm>
          <a:prstGeom prst="rect">
            <a:avLst/>
          </a:prstGeom>
          <a:noFill/>
        </p:spPr>
        <p:txBody>
          <a:bodyPr wrap="square" rtlCol="0">
            <a:spAutoFit/>
          </a:bodyPr>
          <a:lstStyle/>
          <a:p>
            <a:r>
              <a:rPr lang="en-GB" dirty="0" smtClean="0"/>
              <a:t>The above screen shot shows me asking for permission from Sony records in other to be able to make a remake of “run the world- girls </a:t>
            </a:r>
            <a:r>
              <a:rPr lang="en-GB" dirty="0" err="1" smtClean="0"/>
              <a:t>Beyonce</a:t>
            </a:r>
            <a:r>
              <a:rPr lang="en-GB" dirty="0" smtClean="0"/>
              <a:t>” for my music course work</a:t>
            </a:r>
            <a:endParaRPr lang="en-GB" dirty="0"/>
          </a:p>
        </p:txBody>
      </p:sp>
    </p:spTree>
    <p:extLst>
      <p:ext uri="{BB962C8B-B14F-4D97-AF65-F5344CB8AC3E}">
        <p14:creationId xmlns:p14="http://schemas.microsoft.com/office/powerpoint/2010/main" val="303373652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717" y="260648"/>
            <a:ext cx="7128792" cy="792088"/>
          </a:xfrm>
        </p:spPr>
        <p:txBody>
          <a:bodyPr>
            <a:normAutofit fontScale="90000"/>
          </a:bodyPr>
          <a:lstStyle/>
          <a:p>
            <a:r>
              <a:rPr lang="en-GB" dirty="0" smtClean="0"/>
              <a:t>Dance rehearsal space booking </a:t>
            </a:r>
            <a:endParaRPr lang="en-GB" dirty="0"/>
          </a:p>
        </p:txBody>
      </p:sp>
      <p:pic>
        <p:nvPicPr>
          <p:cNvPr id="5" name="Picture 4"/>
          <p:cNvPicPr/>
          <p:nvPr/>
        </p:nvPicPr>
        <p:blipFill rotWithShape="1">
          <a:blip r:embed="rId2"/>
          <a:srcRect l="37234" r="13231" b="59043"/>
          <a:stretch/>
        </p:blipFill>
        <p:spPr bwMode="auto">
          <a:xfrm>
            <a:off x="1043608" y="1800225"/>
            <a:ext cx="6303010" cy="3257550"/>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467544" y="5229200"/>
            <a:ext cx="7992888" cy="646331"/>
          </a:xfrm>
          <a:prstGeom prst="rect">
            <a:avLst/>
          </a:prstGeom>
          <a:noFill/>
        </p:spPr>
        <p:txBody>
          <a:bodyPr wrap="square" rtlCol="0">
            <a:spAutoFit/>
          </a:bodyPr>
          <a:lstStyle/>
          <a:p>
            <a:r>
              <a:rPr lang="en-GB" dirty="0" smtClean="0"/>
              <a:t>The above screen shot shows me asking for permission in other to use the dance studio to rehearse my dance routine for my music video. </a:t>
            </a:r>
            <a:endParaRPr lang="en-GB" dirty="0"/>
          </a:p>
        </p:txBody>
      </p:sp>
    </p:spTree>
    <p:extLst>
      <p:ext uri="{BB962C8B-B14F-4D97-AF65-F5344CB8AC3E}">
        <p14:creationId xmlns:p14="http://schemas.microsoft.com/office/powerpoint/2010/main" val="57441649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8229600" cy="619472"/>
          </a:xfrm>
        </p:spPr>
        <p:txBody>
          <a:bodyPr>
            <a:normAutofit fontScale="90000"/>
          </a:bodyPr>
          <a:lstStyle/>
          <a:p>
            <a:r>
              <a:rPr lang="en-GB" dirty="0" smtClean="0"/>
              <a:t>STUDIO SCHEDULE </a:t>
            </a:r>
            <a:endParaRPr lang="en-GB" dirty="0"/>
          </a:p>
        </p:txBody>
      </p:sp>
      <p:pic>
        <p:nvPicPr>
          <p:cNvPr id="4" name="Picture 3"/>
          <p:cNvPicPr/>
          <p:nvPr/>
        </p:nvPicPr>
        <p:blipFill rotWithShape="1">
          <a:blip r:embed="rId2"/>
          <a:srcRect l="1990" t="4501" r="44835" b="11897"/>
          <a:stretch/>
        </p:blipFill>
        <p:spPr bwMode="auto">
          <a:xfrm>
            <a:off x="436032" y="1124744"/>
            <a:ext cx="5831240" cy="3888432"/>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323528" y="5157192"/>
            <a:ext cx="8208912" cy="646331"/>
          </a:xfrm>
          <a:prstGeom prst="rect">
            <a:avLst/>
          </a:prstGeom>
          <a:noFill/>
        </p:spPr>
        <p:txBody>
          <a:bodyPr wrap="square" rtlCol="0">
            <a:spAutoFit/>
          </a:bodyPr>
          <a:lstStyle/>
          <a:p>
            <a:r>
              <a:rPr lang="en-GB" dirty="0" smtClean="0"/>
              <a:t>The above screen shot shows what days the dance studio are free and what day I can use It to rehearse my dance routine.  </a:t>
            </a:r>
            <a:endParaRPr lang="en-GB" dirty="0"/>
          </a:p>
        </p:txBody>
      </p:sp>
    </p:spTree>
    <p:extLst>
      <p:ext uri="{BB962C8B-B14F-4D97-AF65-F5344CB8AC3E}">
        <p14:creationId xmlns:p14="http://schemas.microsoft.com/office/powerpoint/2010/main" val="233580079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04664"/>
            <a:ext cx="8229600" cy="619472"/>
          </a:xfrm>
        </p:spPr>
        <p:txBody>
          <a:bodyPr>
            <a:normAutofit fontScale="90000"/>
          </a:bodyPr>
          <a:lstStyle/>
          <a:p>
            <a:r>
              <a:rPr lang="en-GB" dirty="0" smtClean="0"/>
              <a:t>RECRUITING DANCERS </a:t>
            </a:r>
            <a:endParaRPr lang="en-GB" dirty="0"/>
          </a:p>
        </p:txBody>
      </p:sp>
      <p:pic>
        <p:nvPicPr>
          <p:cNvPr id="3" name="Picture 2"/>
          <p:cNvPicPr/>
          <p:nvPr/>
        </p:nvPicPr>
        <p:blipFill rotWithShape="1">
          <a:blip r:embed="rId2"/>
          <a:srcRect l="11394" t="-1" r="39229" b="43730"/>
          <a:stretch/>
        </p:blipFill>
        <p:spPr bwMode="auto">
          <a:xfrm>
            <a:off x="251520" y="1196752"/>
            <a:ext cx="7776864" cy="3672408"/>
          </a:xfrm>
          <a:prstGeom prst="rect">
            <a:avLst/>
          </a:prstGeom>
          <a:ln>
            <a:noFill/>
          </a:ln>
          <a:extLst>
            <a:ext uri="{53640926-AAD7-44D8-BBD7-CCE9431645EC}">
              <a14:shadowObscured xmlns:a14="http://schemas.microsoft.com/office/drawing/2010/main"/>
            </a:ext>
          </a:extLst>
        </p:spPr>
      </p:pic>
      <p:sp>
        <p:nvSpPr>
          <p:cNvPr id="4" name="TextBox 3"/>
          <p:cNvSpPr txBox="1"/>
          <p:nvPr/>
        </p:nvSpPr>
        <p:spPr>
          <a:xfrm>
            <a:off x="251520" y="5085184"/>
            <a:ext cx="8064896" cy="646331"/>
          </a:xfrm>
          <a:prstGeom prst="rect">
            <a:avLst/>
          </a:prstGeom>
          <a:noFill/>
        </p:spPr>
        <p:txBody>
          <a:bodyPr wrap="square" rtlCol="0">
            <a:spAutoFit/>
          </a:bodyPr>
          <a:lstStyle/>
          <a:p>
            <a:r>
              <a:rPr lang="en-GB" dirty="0" smtClean="0"/>
              <a:t>The above screen shot shows me booking my dancers, in other to teach them the dance routine. </a:t>
            </a:r>
            <a:endParaRPr lang="en-GB" dirty="0"/>
          </a:p>
        </p:txBody>
      </p:sp>
    </p:spTree>
    <p:extLst>
      <p:ext uri="{BB962C8B-B14F-4D97-AF65-F5344CB8AC3E}">
        <p14:creationId xmlns:p14="http://schemas.microsoft.com/office/powerpoint/2010/main" val="293442846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519" y="140019"/>
            <a:ext cx="2952327" cy="562074"/>
          </a:xfrm>
        </p:spPr>
        <p:txBody>
          <a:bodyPr>
            <a:normAutofit fontScale="90000"/>
          </a:bodyPr>
          <a:lstStyle/>
          <a:p>
            <a:r>
              <a:rPr lang="en-GB" dirty="0" smtClean="0"/>
              <a:t>location </a:t>
            </a:r>
            <a:endParaRPr lang="en-GB" dirty="0"/>
          </a:p>
        </p:txBody>
      </p:sp>
      <p:pic>
        <p:nvPicPr>
          <p:cNvPr id="4" name="Picture 3"/>
          <p:cNvPicPr/>
          <p:nvPr/>
        </p:nvPicPr>
        <p:blipFill rotWithShape="1">
          <a:blip r:embed="rId2"/>
          <a:srcRect l="38344" t="13183" r="18610" b="15755"/>
          <a:stretch/>
        </p:blipFill>
        <p:spPr bwMode="auto">
          <a:xfrm>
            <a:off x="107504" y="764704"/>
            <a:ext cx="3438525" cy="3192780"/>
          </a:xfrm>
          <a:prstGeom prst="rect">
            <a:avLst/>
          </a:prstGeom>
          <a:ln>
            <a:noFill/>
          </a:ln>
          <a:extLst>
            <a:ext uri="{53640926-AAD7-44D8-BBD7-CCE9431645EC}">
              <a14:shadowObscured xmlns:a14="http://schemas.microsoft.com/office/drawing/2010/main"/>
            </a:ext>
          </a:extLst>
        </p:spPr>
      </p:pic>
      <p:pic>
        <p:nvPicPr>
          <p:cNvPr id="6" name="Picture 5"/>
          <p:cNvPicPr/>
          <p:nvPr/>
        </p:nvPicPr>
        <p:blipFill rotWithShape="1">
          <a:blip r:embed="rId3"/>
          <a:srcRect l="42866" t="9003"/>
          <a:stretch/>
        </p:blipFill>
        <p:spPr bwMode="auto">
          <a:xfrm>
            <a:off x="3923928" y="188639"/>
            <a:ext cx="3008630" cy="2695575"/>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4"/>
          <a:srcRect l="19353" t="9003"/>
          <a:stretch/>
        </p:blipFill>
        <p:spPr bwMode="auto">
          <a:xfrm>
            <a:off x="4572000" y="2936271"/>
            <a:ext cx="4246880" cy="2695575"/>
          </a:xfrm>
          <a:prstGeom prst="rect">
            <a:avLst/>
          </a:prstGeom>
          <a:ln>
            <a:noFill/>
          </a:ln>
          <a:extLst>
            <a:ext uri="{53640926-AAD7-44D8-BBD7-CCE9431645EC}">
              <a14:shadowObscured xmlns:a14="http://schemas.microsoft.com/office/drawing/2010/main"/>
            </a:ext>
          </a:extLst>
        </p:spPr>
      </p:pic>
      <p:sp>
        <p:nvSpPr>
          <p:cNvPr id="5" name="TextBox 4"/>
          <p:cNvSpPr txBox="1"/>
          <p:nvPr/>
        </p:nvSpPr>
        <p:spPr>
          <a:xfrm>
            <a:off x="107504" y="3957484"/>
            <a:ext cx="4176464" cy="646331"/>
          </a:xfrm>
          <a:prstGeom prst="rect">
            <a:avLst/>
          </a:prstGeom>
          <a:noFill/>
        </p:spPr>
        <p:txBody>
          <a:bodyPr wrap="square" rtlCol="0">
            <a:spAutoFit/>
          </a:bodyPr>
          <a:lstStyle/>
          <a:p>
            <a:r>
              <a:rPr lang="en-GB" dirty="0" smtClean="0"/>
              <a:t>The above by passes are locations I would be using when shooting my 4</a:t>
            </a:r>
            <a:r>
              <a:rPr lang="en-GB" baseline="30000" dirty="0" smtClean="0"/>
              <a:t>th</a:t>
            </a:r>
            <a:r>
              <a:rPr lang="en-GB" dirty="0" smtClean="0"/>
              <a:t> scene. </a:t>
            </a:r>
            <a:endParaRPr lang="en-GB" dirty="0"/>
          </a:p>
        </p:txBody>
      </p:sp>
    </p:spTree>
    <p:extLst>
      <p:ext uri="{BB962C8B-B14F-4D97-AF65-F5344CB8AC3E}">
        <p14:creationId xmlns:p14="http://schemas.microsoft.com/office/powerpoint/2010/main" val="151042338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marcozna.files.wordpress.com/2009/10/05poulmarch-graffiti-w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548681"/>
            <a:ext cx="3744415" cy="266429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warwicktownship.org/warwick/lib/warwick/Forney_Fiel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548680"/>
            <a:ext cx="3552394" cy="26642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211960" y="1952835"/>
            <a:ext cx="936104" cy="369332"/>
          </a:xfrm>
          <a:prstGeom prst="rect">
            <a:avLst/>
          </a:prstGeom>
          <a:noFill/>
        </p:spPr>
        <p:txBody>
          <a:bodyPr wrap="square" rtlCol="0">
            <a:spAutoFit/>
          </a:bodyPr>
          <a:lstStyle/>
          <a:p>
            <a:r>
              <a:rPr lang="en-GB" dirty="0" smtClean="0"/>
              <a:t>    OR</a:t>
            </a:r>
            <a:endParaRPr lang="en-GB" dirty="0"/>
          </a:p>
        </p:txBody>
      </p:sp>
      <p:sp>
        <p:nvSpPr>
          <p:cNvPr id="4" name="TextBox 3"/>
          <p:cNvSpPr txBox="1"/>
          <p:nvPr/>
        </p:nvSpPr>
        <p:spPr>
          <a:xfrm>
            <a:off x="416415" y="3861048"/>
            <a:ext cx="8280920" cy="646331"/>
          </a:xfrm>
          <a:prstGeom prst="rect">
            <a:avLst/>
          </a:prstGeom>
          <a:noFill/>
        </p:spPr>
        <p:txBody>
          <a:bodyPr wrap="square" rtlCol="0">
            <a:spAutoFit/>
          </a:bodyPr>
          <a:lstStyle/>
          <a:p>
            <a:r>
              <a:rPr lang="en-GB" dirty="0" smtClean="0"/>
              <a:t>Depending on how big the graffiti wall back ground I find, I might shoot my 5</a:t>
            </a:r>
            <a:r>
              <a:rPr lang="en-GB" baseline="30000" dirty="0" smtClean="0"/>
              <a:t>th</a:t>
            </a:r>
            <a:r>
              <a:rPr lang="en-GB" dirty="0" smtClean="0"/>
              <a:t> scene at the location. But if I can not find a big enough space, I intend on shooting it on a field.  </a:t>
            </a:r>
            <a:endParaRPr lang="en-GB" dirty="0"/>
          </a:p>
        </p:txBody>
      </p:sp>
    </p:spTree>
    <p:extLst>
      <p:ext uri="{BB962C8B-B14F-4D97-AF65-F5344CB8AC3E}">
        <p14:creationId xmlns:p14="http://schemas.microsoft.com/office/powerpoint/2010/main" val="192895051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l_fi" descr="http://www.asgstage.co.uk/assets/_managed/editor/image/ASG%20-%20Twyford%20CofE%20School,%20Acton,%20London.jpg"/>
          <p:cNvPicPr/>
          <p:nvPr/>
        </p:nvPicPr>
        <p:blipFill rotWithShape="1">
          <a:blip r:embed="rId2" cstate="print">
            <a:extLst>
              <a:ext uri="{28A0092B-C50C-407E-A947-70E740481C1C}">
                <a14:useLocalDpi xmlns:a14="http://schemas.microsoft.com/office/drawing/2010/main" val="0"/>
              </a:ext>
            </a:extLst>
          </a:blip>
          <a:srcRect t="47839" r="24231" b="9154"/>
          <a:stretch/>
        </p:blipFill>
        <p:spPr bwMode="auto">
          <a:xfrm>
            <a:off x="323528" y="260648"/>
            <a:ext cx="4371752" cy="2719933"/>
          </a:xfrm>
          <a:prstGeom prst="rect">
            <a:avLst/>
          </a:prstGeom>
          <a:noFill/>
          <a:ln>
            <a:noFill/>
          </a:ln>
          <a:extLst>
            <a:ext uri="{53640926-AAD7-44D8-BBD7-CCE9431645EC}">
              <a14:shadowObscured xmlns:a14="http://schemas.microsoft.com/office/drawing/2010/main"/>
            </a:ext>
          </a:extLst>
        </p:spPr>
      </p:pic>
      <p:sp>
        <p:nvSpPr>
          <p:cNvPr id="4" name="TextBox 3"/>
          <p:cNvSpPr txBox="1"/>
          <p:nvPr/>
        </p:nvSpPr>
        <p:spPr>
          <a:xfrm>
            <a:off x="5004048" y="261135"/>
            <a:ext cx="3312368" cy="1224136"/>
          </a:xfrm>
          <a:prstGeom prst="rect">
            <a:avLst/>
          </a:prstGeom>
          <a:noFill/>
        </p:spPr>
        <p:txBody>
          <a:bodyPr wrap="square" rtlCol="0">
            <a:spAutoFit/>
          </a:bodyPr>
          <a:lstStyle/>
          <a:p>
            <a:r>
              <a:rPr lang="en-GB" dirty="0" smtClean="0"/>
              <a:t>I intend on shooting my 6</a:t>
            </a:r>
            <a:r>
              <a:rPr lang="en-GB" baseline="30000" dirty="0" smtClean="0"/>
              <a:t>th</a:t>
            </a:r>
            <a:r>
              <a:rPr lang="en-GB" dirty="0" smtClean="0"/>
              <a:t> scene in the school assembly hall with dark background, smoke machine and a big fan. </a:t>
            </a:r>
            <a:endParaRPr lang="en-GB" dirty="0"/>
          </a:p>
        </p:txBody>
      </p:sp>
      <p:pic>
        <p:nvPicPr>
          <p:cNvPr id="5" name="Picture 4"/>
          <p:cNvPicPr/>
          <p:nvPr/>
        </p:nvPicPr>
        <p:blipFill rotWithShape="1">
          <a:blip r:embed="rId3"/>
          <a:srcRect l="30928" t="18328" r="11918" b="5788"/>
          <a:stretch/>
        </p:blipFill>
        <p:spPr bwMode="auto">
          <a:xfrm>
            <a:off x="4644008" y="3501008"/>
            <a:ext cx="4090020" cy="2808312"/>
          </a:xfrm>
          <a:prstGeom prst="rect">
            <a:avLst/>
          </a:prstGeom>
          <a:ln>
            <a:noFill/>
          </a:ln>
          <a:extLst>
            <a:ext uri="{53640926-AAD7-44D8-BBD7-CCE9431645EC}">
              <a14:shadowObscured xmlns:a14="http://schemas.microsoft.com/office/drawing/2010/main"/>
            </a:ext>
          </a:extLst>
        </p:spPr>
      </p:pic>
      <p:sp>
        <p:nvSpPr>
          <p:cNvPr id="6" name="TextBox 5"/>
          <p:cNvSpPr txBox="1"/>
          <p:nvPr/>
        </p:nvSpPr>
        <p:spPr>
          <a:xfrm>
            <a:off x="323528" y="3645024"/>
            <a:ext cx="4032448" cy="923330"/>
          </a:xfrm>
          <a:prstGeom prst="rect">
            <a:avLst/>
          </a:prstGeom>
          <a:noFill/>
        </p:spPr>
        <p:txBody>
          <a:bodyPr wrap="square" rtlCol="0">
            <a:spAutoFit/>
          </a:bodyPr>
          <a:lstStyle/>
          <a:p>
            <a:r>
              <a:rPr lang="en-GB" dirty="0" smtClean="0"/>
              <a:t>For 7</a:t>
            </a:r>
            <a:r>
              <a:rPr lang="en-GB" baseline="30000" dirty="0" smtClean="0"/>
              <a:t>th</a:t>
            </a:r>
            <a:r>
              <a:rPr lang="en-GB" dirty="0" smtClean="0"/>
              <a:t> scene, I intend on also shooting part of my video in the location to the left. </a:t>
            </a:r>
            <a:endParaRPr lang="en-GB" dirty="0"/>
          </a:p>
        </p:txBody>
      </p:sp>
    </p:spTree>
    <p:extLst>
      <p:ext uri="{BB962C8B-B14F-4D97-AF65-F5344CB8AC3E}">
        <p14:creationId xmlns:p14="http://schemas.microsoft.com/office/powerpoint/2010/main" val="52435766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792088"/>
          </a:xfrm>
        </p:spPr>
        <p:txBody>
          <a:bodyPr>
            <a:normAutofit/>
          </a:bodyPr>
          <a:lstStyle/>
          <a:p>
            <a:r>
              <a:rPr lang="en-GB" dirty="0" smtClean="0"/>
              <a:t>Back up locations. </a:t>
            </a:r>
            <a:endParaRPr lang="en-GB" dirty="0"/>
          </a:p>
        </p:txBody>
      </p:sp>
      <p:pic>
        <p:nvPicPr>
          <p:cNvPr id="4098" name="Picture 2" descr="http://bedfordshire.britya.com/pics/ad_img/housing/storage-parking/a94299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9" y="1628800"/>
            <a:ext cx="3166571" cy="237626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ukdecay.co.uk/venues/townhallgrg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4757" y="1484784"/>
            <a:ext cx="3816424" cy="285921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95536" y="4437112"/>
            <a:ext cx="6408712" cy="646331"/>
          </a:xfrm>
          <a:prstGeom prst="rect">
            <a:avLst/>
          </a:prstGeom>
          <a:noFill/>
        </p:spPr>
        <p:txBody>
          <a:bodyPr wrap="square" rtlCol="0">
            <a:spAutoFit/>
          </a:bodyPr>
          <a:lstStyle/>
          <a:p>
            <a:r>
              <a:rPr lang="en-GB" dirty="0" smtClean="0"/>
              <a:t>The above locations are my back up locations in case I cant shoot in one of my previous locations. </a:t>
            </a:r>
            <a:endParaRPr lang="en-GB" dirty="0"/>
          </a:p>
        </p:txBody>
      </p:sp>
    </p:spTree>
    <p:extLst>
      <p:ext uri="{BB962C8B-B14F-4D97-AF65-F5344CB8AC3E}">
        <p14:creationId xmlns:p14="http://schemas.microsoft.com/office/powerpoint/2010/main" val="319994492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Kilter">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Kilter">
      <a:majorFont>
        <a:latin typeface="Rockwell"/>
        <a:ea typeface=""/>
        <a:cs typeface=""/>
        <a:font script="Grek" typeface="Cambria"/>
        <a:font script="Cyrl" typeface="Cambria"/>
        <a:font script="Jpan" typeface="HGS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S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ilter">
      <a:fillStyleLst>
        <a:solidFill>
          <a:schemeClr val="phClr"/>
        </a:solidFill>
        <a:gradFill rotWithShape="1">
          <a:gsLst>
            <a:gs pos="0">
              <a:schemeClr val="phClr">
                <a:tint val="14000"/>
                <a:satMod val="180000"/>
                <a:lumMod val="100000"/>
              </a:schemeClr>
            </a:gs>
            <a:gs pos="42000">
              <a:schemeClr val="phClr">
                <a:tint val="40000"/>
                <a:satMod val="160000"/>
                <a:lumMod val="94000"/>
              </a:schemeClr>
            </a:gs>
            <a:gs pos="100000">
              <a:schemeClr val="phClr">
                <a:tint val="94000"/>
                <a:satMod val="140000"/>
              </a:schemeClr>
            </a:gs>
          </a:gsLst>
          <a:lin ang="5160000" scaled="1"/>
        </a:gradFill>
        <a:gradFill rotWithShape="1">
          <a:gsLst>
            <a:gs pos="38000">
              <a:schemeClr val="phClr">
                <a:satMod val="120000"/>
              </a:schemeClr>
            </a:gs>
            <a:gs pos="100000">
              <a:schemeClr val="phClr">
                <a:shade val="60000"/>
                <a:satMod val="180000"/>
                <a:lumMod val="70000"/>
              </a:schemeClr>
            </a:gs>
          </a:gsLst>
          <a:lin ang="4680000" scaled="0"/>
        </a:gradFill>
      </a:fillStyleLst>
      <a:lnStyleLst>
        <a:ln w="12700" cap="flat" cmpd="sng" algn="ctr">
          <a:solidFill>
            <a:schemeClr val="phClr">
              <a:shade val="50000"/>
            </a:schemeClr>
          </a:solidFill>
          <a:prstDash val="solid"/>
        </a:ln>
        <a:ln w="25400" cap="flat" cmpd="sng" algn="ctr">
          <a:solidFill>
            <a:schemeClr val="phClr">
              <a:shade val="75000"/>
              <a:lumMod val="90000"/>
            </a:schemeClr>
          </a:solidFill>
          <a:prstDash val="solid"/>
        </a:ln>
        <a:ln w="38100" cap="flat" cmpd="sng" algn="ctr">
          <a:solidFill>
            <a:schemeClr val="phClr"/>
          </a:solidFill>
          <a:prstDash val="solid"/>
        </a:ln>
      </a:lnStyleLst>
      <a:effectStyleLst>
        <a:effectStyle>
          <a:effectLst>
            <a:outerShdw blurRad="63500" dist="12700" dir="5400000" sx="102000" sy="102000" rotWithShape="0">
              <a:srgbClr val="000000">
                <a:alpha val="20000"/>
              </a:srgbClr>
            </a:outerShdw>
          </a:effectLst>
        </a:effectStyle>
        <a:effectStyle>
          <a:effectLst>
            <a:outerShdw blurRad="76200" dist="25400" dir="5400000" rotWithShape="0">
              <a:srgbClr val="000000">
                <a:alpha val="50000"/>
              </a:srgbClr>
            </a:outerShdw>
          </a:effectLst>
          <a:scene3d>
            <a:camera prst="orthographicFront">
              <a:rot lat="0" lon="0" rev="0"/>
            </a:camera>
            <a:lightRig rig="glow" dir="tl">
              <a:rot lat="0" lon="0" rev="19800000"/>
            </a:lightRig>
          </a:scene3d>
          <a:sp3d prstMaterial="metal">
            <a:bevelT w="152400" h="63500" prst="softRound"/>
          </a:sp3d>
        </a:effectStyle>
        <a:effectStyle>
          <a:effectLst>
            <a:outerShdw blurRad="107950" dist="12700" dir="5040000" rotWithShape="0">
              <a:srgbClr val="000000">
                <a:alpha val="54000"/>
              </a:srgbClr>
            </a:outerShdw>
          </a:effectLst>
          <a:scene3d>
            <a:camera prst="orthographicFront">
              <a:rot lat="0" lon="0" rev="0"/>
            </a:camera>
            <a:lightRig rig="threePt" dir="tl">
              <a:rot lat="0" lon="0" rev="19800000"/>
            </a:lightRig>
          </a:scene3d>
          <a:sp3d prstMaterial="plastic">
            <a:bevelT h="63500" prst="softRound"/>
          </a:sp3d>
        </a:effectStyle>
      </a:effectStyleLst>
      <a:bgFillStyleLst>
        <a:solidFill>
          <a:schemeClr val="phClr"/>
        </a:solidFill>
        <a:gradFill rotWithShape="1">
          <a:gsLst>
            <a:gs pos="0">
              <a:schemeClr val="phClr">
                <a:tint val="95000"/>
                <a:satMod val="140000"/>
                <a:lumMod val="120000"/>
              </a:schemeClr>
            </a:gs>
            <a:gs pos="100000">
              <a:schemeClr val="phClr">
                <a:tint val="95000"/>
                <a:shade val="70000"/>
                <a:satMod val="180000"/>
                <a:lumMod val="82000"/>
              </a:schemeClr>
            </a:gs>
          </a:gsLst>
          <a:path path="circle">
            <a:fillToRect l="25000" t="25000" r="25000" b="25000"/>
          </a:path>
        </a:gradFill>
        <a:gradFill rotWithShape="1">
          <a:gsLst>
            <a:gs pos="0">
              <a:schemeClr val="phClr">
                <a:tint val="94000"/>
                <a:satMod val="140000"/>
                <a:lumMod val="120000"/>
              </a:schemeClr>
            </a:gs>
            <a:gs pos="100000">
              <a:schemeClr val="phClr">
                <a:tint val="97000"/>
                <a:shade val="70000"/>
                <a:satMod val="190000"/>
                <a:lumMod val="72000"/>
              </a:schemeClr>
            </a:gs>
          </a:gsLst>
          <a:path path="circle">
            <a:fillToRect l="50000" t="50000" r="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TC101859865[[fn=Kilter]]</Template>
  <TotalTime>265</TotalTime>
  <Words>498</Words>
  <Application>Microsoft Office PowerPoint</Application>
  <PresentationFormat>On-screen Show (4:3)</PresentationFormat>
  <Paragraphs>21</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Kilter</vt:lpstr>
      <vt:lpstr>Location scouting  and  Recruiting.</vt:lpstr>
      <vt:lpstr>Requesting sound track Permission. </vt:lpstr>
      <vt:lpstr>Dance rehearsal space booking </vt:lpstr>
      <vt:lpstr>STUDIO SCHEDULE </vt:lpstr>
      <vt:lpstr>RECRUITING DANCERS </vt:lpstr>
      <vt:lpstr>location </vt:lpstr>
      <vt:lpstr>PowerPoint Presentation</vt:lpstr>
      <vt:lpstr>PowerPoint Presentation</vt:lpstr>
      <vt:lpstr>Back up locations. </vt:lpstr>
      <vt:lpstr>Why my locations?</vt:lpstr>
      <vt:lpstr>Health and safety.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Location scouting</dc:title>
  <dc:creator>bwsf-oba</dc:creator>
  <cp:lastModifiedBy>bwsf-oba</cp:lastModifiedBy>
  <cp:revision>18</cp:revision>
  <dcterms:created xsi:type="dcterms:W3CDTF">2012-09-20T09:26:17Z</dcterms:created>
  <dcterms:modified xsi:type="dcterms:W3CDTF">2012-11-15T12:15:17Z</dcterms:modified>
</cp:coreProperties>
</file>