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060" r:id="rId1"/>
  </p:sldMasterIdLst>
  <p:sldIdLst>
    <p:sldId id="256" r:id="rId2"/>
    <p:sldId id="257" r:id="rId3"/>
    <p:sldId id="258" r:id="rId4"/>
    <p:sldId id="259" r:id="rId5"/>
    <p:sldId id="260" r:id="rId6"/>
    <p:sldId id="261" r:id="rId7"/>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charset="0"/>
        <a:ea typeface="ＭＳ Ｐゴシック" pitchFamily="-112" charset="-128"/>
        <a:cs typeface="+mn-cs"/>
      </a:defRPr>
    </a:lvl1pPr>
    <a:lvl2pPr marL="457200" algn="l" defTabSz="457200" rtl="0" fontAlgn="base">
      <a:spcBef>
        <a:spcPct val="0"/>
      </a:spcBef>
      <a:spcAft>
        <a:spcPct val="0"/>
      </a:spcAft>
      <a:defRPr kern="1200">
        <a:solidFill>
          <a:schemeClr val="tx1"/>
        </a:solidFill>
        <a:latin typeface="Arial" charset="0"/>
        <a:ea typeface="ＭＳ Ｐゴシック" pitchFamily="-112" charset="-128"/>
        <a:cs typeface="+mn-cs"/>
      </a:defRPr>
    </a:lvl2pPr>
    <a:lvl3pPr marL="914400" algn="l" defTabSz="457200" rtl="0" fontAlgn="base">
      <a:spcBef>
        <a:spcPct val="0"/>
      </a:spcBef>
      <a:spcAft>
        <a:spcPct val="0"/>
      </a:spcAft>
      <a:defRPr kern="1200">
        <a:solidFill>
          <a:schemeClr val="tx1"/>
        </a:solidFill>
        <a:latin typeface="Arial" charset="0"/>
        <a:ea typeface="ＭＳ Ｐゴシック" pitchFamily="-112" charset="-128"/>
        <a:cs typeface="+mn-cs"/>
      </a:defRPr>
    </a:lvl3pPr>
    <a:lvl4pPr marL="1371600" algn="l" defTabSz="457200" rtl="0" fontAlgn="base">
      <a:spcBef>
        <a:spcPct val="0"/>
      </a:spcBef>
      <a:spcAft>
        <a:spcPct val="0"/>
      </a:spcAft>
      <a:defRPr kern="1200">
        <a:solidFill>
          <a:schemeClr val="tx1"/>
        </a:solidFill>
        <a:latin typeface="Arial" charset="0"/>
        <a:ea typeface="ＭＳ Ｐゴシック" pitchFamily="-112" charset="-128"/>
        <a:cs typeface="+mn-cs"/>
      </a:defRPr>
    </a:lvl4pPr>
    <a:lvl5pPr marL="1828800" algn="l" defTabSz="457200" rtl="0" fontAlgn="base">
      <a:spcBef>
        <a:spcPct val="0"/>
      </a:spcBef>
      <a:spcAft>
        <a:spcPct val="0"/>
      </a:spcAft>
      <a:defRPr kern="1200">
        <a:solidFill>
          <a:schemeClr val="tx1"/>
        </a:solidFill>
        <a:latin typeface="Arial" charset="0"/>
        <a:ea typeface="ＭＳ Ｐゴシック" pitchFamily="-112" charset="-128"/>
        <a:cs typeface="+mn-cs"/>
      </a:defRPr>
    </a:lvl5pPr>
    <a:lvl6pPr marL="2286000" algn="l" defTabSz="914400" rtl="0" eaLnBrk="1" latinLnBrk="0" hangingPunct="1">
      <a:defRPr kern="1200">
        <a:solidFill>
          <a:schemeClr val="tx1"/>
        </a:solidFill>
        <a:latin typeface="Arial" charset="0"/>
        <a:ea typeface="ＭＳ Ｐゴシック" pitchFamily="-112" charset="-128"/>
        <a:cs typeface="+mn-cs"/>
      </a:defRPr>
    </a:lvl6pPr>
    <a:lvl7pPr marL="2743200" algn="l" defTabSz="914400" rtl="0" eaLnBrk="1" latinLnBrk="0" hangingPunct="1">
      <a:defRPr kern="1200">
        <a:solidFill>
          <a:schemeClr val="tx1"/>
        </a:solidFill>
        <a:latin typeface="Arial" charset="0"/>
        <a:ea typeface="ＭＳ Ｐゴシック" pitchFamily="-112" charset="-128"/>
        <a:cs typeface="+mn-cs"/>
      </a:defRPr>
    </a:lvl7pPr>
    <a:lvl8pPr marL="3200400" algn="l" defTabSz="914400" rtl="0" eaLnBrk="1" latinLnBrk="0" hangingPunct="1">
      <a:defRPr kern="1200">
        <a:solidFill>
          <a:schemeClr val="tx1"/>
        </a:solidFill>
        <a:latin typeface="Arial" charset="0"/>
        <a:ea typeface="ＭＳ Ｐゴシック" pitchFamily="-112" charset="-128"/>
        <a:cs typeface="+mn-cs"/>
      </a:defRPr>
    </a:lvl8pPr>
    <a:lvl9pPr marL="3657600" algn="l" defTabSz="914400" rtl="0" eaLnBrk="1" latinLnBrk="0" hangingPunct="1">
      <a:defRPr kern="1200">
        <a:solidFill>
          <a:schemeClr val="tx1"/>
        </a:solidFill>
        <a:latin typeface="Arial" charset="0"/>
        <a:ea typeface="ＭＳ Ｐゴシック" pitchFamily="-112"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snapToObjects="1">
      <p:cViewPr varScale="1">
        <p:scale>
          <a:sx n="104" d="100"/>
          <a:sy n="104" d="100"/>
        </p:scale>
        <p:origin x="-174"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6.jpe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grpSp>
        <p:nvGrpSpPr>
          <p:cNvPr id="4" name="Group 15"/>
          <p:cNvGrpSpPr>
            <a:grpSpLocks/>
          </p:cNvGrpSpPr>
          <p:nvPr/>
        </p:nvGrpSpPr>
        <p:grpSpPr bwMode="auto">
          <a:xfrm>
            <a:off x="0" y="0"/>
            <a:ext cx="1581150" cy="6858000"/>
            <a:chOff x="134471" y="0"/>
            <a:chExt cx="1581220" cy="6858000"/>
          </a:xfrm>
        </p:grpSpPr>
        <p:pic>
          <p:nvPicPr>
            <p:cNvPr id="5" name="Picture 7" descr="Overlay-Blank.jpg"/>
            <p:cNvPicPr>
              <a:picLocks noChangeAspect="1"/>
            </p:cNvPicPr>
            <p:nvPr userDrawn="1"/>
          </p:nvPicPr>
          <p:blipFill>
            <a:blip r:embed="rId2"/>
            <a:srcRect l="1471" r="83676"/>
            <a:stretch>
              <a:fillRect/>
            </a:stretch>
          </p:blipFill>
          <p:spPr bwMode="auto">
            <a:xfrm>
              <a:off x="134471" y="0"/>
              <a:ext cx="1358153" cy="6858000"/>
            </a:xfrm>
            <a:prstGeom prst="rect">
              <a:avLst/>
            </a:prstGeom>
            <a:noFill/>
            <a:ln w="9525">
              <a:noFill/>
              <a:miter lim="800000"/>
              <a:headEnd/>
              <a:tailEnd/>
            </a:ln>
          </p:spPr>
        </p:pic>
        <p:pic>
          <p:nvPicPr>
            <p:cNvPr id="6" name="Picture 8" descr="Overlay-VerticalBridge.jpg"/>
            <p:cNvPicPr>
              <a:picLocks noChangeAspect="1"/>
            </p:cNvPicPr>
            <p:nvPr userDrawn="1"/>
          </p:nvPicPr>
          <p:blipFill>
            <a:blip r:embed="rId3"/>
            <a:srcRect/>
            <a:stretch>
              <a:fillRect/>
            </a:stretch>
          </p:blipFill>
          <p:spPr bwMode="auto">
            <a:xfrm>
              <a:off x="1447800" y="0"/>
              <a:ext cx="267891" cy="6858000"/>
            </a:xfrm>
            <a:prstGeom prst="rect">
              <a:avLst/>
            </a:prstGeom>
            <a:noFill/>
            <a:ln w="9525">
              <a:noFill/>
              <a:miter lim="800000"/>
              <a:headEnd/>
              <a:tailEnd/>
            </a:ln>
          </p:spPr>
        </p:pic>
      </p:grpSp>
      <p:grpSp>
        <p:nvGrpSpPr>
          <p:cNvPr id="7" name="Group 16"/>
          <p:cNvGrpSpPr>
            <a:grpSpLocks/>
          </p:cNvGrpSpPr>
          <p:nvPr/>
        </p:nvGrpSpPr>
        <p:grpSpPr bwMode="auto">
          <a:xfrm>
            <a:off x="7546975" y="0"/>
            <a:ext cx="1597025" cy="6858000"/>
            <a:chOff x="7413812" y="0"/>
            <a:chExt cx="1597734" cy="6858000"/>
          </a:xfrm>
        </p:grpSpPr>
        <p:pic>
          <p:nvPicPr>
            <p:cNvPr id="8" name="Picture 10" descr="Overlay-Blank.jpg"/>
            <p:cNvPicPr>
              <a:picLocks noChangeAspect="1"/>
            </p:cNvPicPr>
            <p:nvPr userDrawn="1"/>
          </p:nvPicPr>
          <p:blipFill>
            <a:blip r:embed="rId2"/>
            <a:srcRect r="85126"/>
            <a:stretch>
              <a:fillRect/>
            </a:stretch>
          </p:blipFill>
          <p:spPr bwMode="auto">
            <a:xfrm>
              <a:off x="7651376" y="0"/>
              <a:ext cx="1360170" cy="6858000"/>
            </a:xfrm>
            <a:prstGeom prst="rect">
              <a:avLst/>
            </a:prstGeom>
            <a:noFill/>
            <a:ln w="9525">
              <a:noFill/>
              <a:miter lim="800000"/>
              <a:headEnd/>
              <a:tailEnd/>
            </a:ln>
          </p:spPr>
        </p:pic>
        <p:pic>
          <p:nvPicPr>
            <p:cNvPr id="9" name="Picture 11" descr="Overlay-VerticalBridge.jpg"/>
            <p:cNvPicPr>
              <a:picLocks noChangeAspect="1"/>
            </p:cNvPicPr>
            <p:nvPr userDrawn="1"/>
          </p:nvPicPr>
          <p:blipFill>
            <a:blip r:embed="rId3"/>
            <a:srcRect/>
            <a:stretch>
              <a:fillRect/>
            </a:stretch>
          </p:blipFill>
          <p:spPr bwMode="auto">
            <a:xfrm flipH="1">
              <a:off x="7413812" y="0"/>
              <a:ext cx="267891" cy="6858000"/>
            </a:xfrm>
            <a:prstGeom prst="rect">
              <a:avLst/>
            </a:prstGeom>
            <a:noFill/>
            <a:ln w="9525">
              <a:noFill/>
              <a:miter lim="800000"/>
              <a:headEnd/>
              <a:tailEnd/>
            </a:ln>
          </p:spPr>
        </p:pic>
      </p:grpSp>
      <p:pic>
        <p:nvPicPr>
          <p:cNvPr id="10" name="Picture 12" descr="HR-Color.png"/>
          <p:cNvPicPr>
            <a:picLocks noChangeAspect="1"/>
          </p:cNvPicPr>
          <p:nvPr/>
        </p:nvPicPr>
        <p:blipFill>
          <a:blip r:embed="rId4"/>
          <a:srcRect/>
          <a:stretch>
            <a:fillRect/>
          </a:stretch>
        </p:blipFill>
        <p:spPr bwMode="auto">
          <a:xfrm>
            <a:off x="1554163" y="4841875"/>
            <a:ext cx="6035675" cy="339725"/>
          </a:xfrm>
          <a:prstGeom prst="rect">
            <a:avLst/>
          </a:prstGeom>
          <a:noFill/>
          <a:ln w="9525">
            <a:noFill/>
            <a:miter lim="800000"/>
            <a:headEnd/>
            <a:tailEnd/>
          </a:ln>
        </p:spPr>
      </p:pic>
      <p:sp>
        <p:nvSpPr>
          <p:cNvPr id="2" name="Title 1"/>
          <p:cNvSpPr>
            <a:spLocks noGrp="1"/>
          </p:cNvSpPr>
          <p:nvPr>
            <p:ph type="ctrTitle"/>
          </p:nvPr>
        </p:nvSpPr>
        <p:spPr>
          <a:xfrm>
            <a:off x="1854200" y="3693645"/>
            <a:ext cx="5446713" cy="1470025"/>
          </a:xfrm>
        </p:spPr>
        <p:txBody>
          <a:bodyPr anchor="b"/>
          <a:lstStyle>
            <a:lvl1pPr>
              <a:lnSpc>
                <a:spcPts val="6800"/>
              </a:lnSpc>
              <a:defRPr sz="6500">
                <a:latin typeface="+mj-lt"/>
              </a:defRPr>
            </a:lvl1pPr>
          </a:lstStyle>
          <a:p>
            <a:r>
              <a:rPr lang="en-US" smtClean="0"/>
              <a:t>Click to edit Master title style</a:t>
            </a:r>
            <a:endParaRPr/>
          </a:p>
        </p:txBody>
      </p:sp>
      <p:sp>
        <p:nvSpPr>
          <p:cNvPr id="3" name="Subtitle 2"/>
          <p:cNvSpPr>
            <a:spLocks noGrp="1"/>
          </p:cNvSpPr>
          <p:nvPr>
            <p:ph type="subTitle" idx="1"/>
          </p:nvPr>
        </p:nvSpPr>
        <p:spPr>
          <a:xfrm>
            <a:off x="1854200" y="5204011"/>
            <a:ext cx="5446713" cy="851647"/>
          </a:xfrm>
        </p:spPr>
        <p:txBody>
          <a:bodyPr>
            <a:normAutofit/>
          </a:bodyPr>
          <a:lstStyle>
            <a:lvl1pPr marL="0" indent="0" algn="ctr">
              <a:spcBef>
                <a:spcPts val="300"/>
              </a:spcBef>
              <a:buNone/>
              <a:defRPr sz="18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11" name="Date Placeholder 3"/>
          <p:cNvSpPr>
            <a:spLocks noGrp="1"/>
          </p:cNvSpPr>
          <p:nvPr>
            <p:ph type="dt" sz="half" idx="10"/>
          </p:nvPr>
        </p:nvSpPr>
        <p:spPr>
          <a:xfrm>
            <a:off x="5257800" y="6356350"/>
            <a:ext cx="2133600" cy="365125"/>
          </a:xfrm>
        </p:spPr>
        <p:txBody>
          <a:bodyPr/>
          <a:lstStyle>
            <a:lvl1pPr>
              <a:defRPr>
                <a:solidFill>
                  <a:schemeClr val="tx2"/>
                </a:solidFill>
              </a:defRPr>
            </a:lvl1pPr>
          </a:lstStyle>
          <a:p>
            <a:fld id="{862B6587-77E1-42A1-AD5D-13DEB9DE9F39}" type="datetime1">
              <a:rPr lang="en-US"/>
              <a:pPr/>
              <a:t>10/29/2009</a:t>
            </a:fld>
            <a:endParaRPr lang="en-US"/>
          </a:p>
        </p:txBody>
      </p:sp>
      <p:sp>
        <p:nvSpPr>
          <p:cNvPr id="12" name="Footer Placeholder 4"/>
          <p:cNvSpPr>
            <a:spLocks noGrp="1"/>
          </p:cNvSpPr>
          <p:nvPr>
            <p:ph type="ftr" sz="quarter" idx="11"/>
          </p:nvPr>
        </p:nvSpPr>
        <p:spPr>
          <a:xfrm>
            <a:off x="1752600" y="6356350"/>
            <a:ext cx="2895600" cy="365125"/>
          </a:xfrm>
        </p:spPr>
        <p:txBody>
          <a:bodyPr/>
          <a:lstStyle>
            <a:lvl1pPr>
              <a:defRPr>
                <a:solidFill>
                  <a:schemeClr val="tx2"/>
                </a:solidFill>
              </a:defRPr>
            </a:lvl1p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5" name="Picture 6" descr="Overlay-Blank.jpg"/>
          <p:cNvPicPr>
            <a:picLocks noChangeAspect="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
        <p:nvSpPr>
          <p:cNvPr id="2" name="Title 1"/>
          <p:cNvSpPr>
            <a:spLocks noGrp="1"/>
          </p:cNvSpPr>
          <p:nvPr>
            <p:ph type="title"/>
          </p:nvPr>
        </p:nvSpPr>
        <p:spPr>
          <a:xfrm>
            <a:off x="381000" y="609600"/>
            <a:ext cx="3612822" cy="1536192"/>
          </a:xfrm>
        </p:spPr>
        <p:txBody>
          <a:bodyPr rtlCol="0" anchor="b">
            <a:noAutofit/>
          </a:bodyPr>
          <a:lstStyle>
            <a:lvl1pPr algn="ctr" defTabSz="914400" rtl="0" eaLnBrk="1" latinLnBrk="0" hangingPunct="1">
              <a:lnSpc>
                <a:spcPct val="100000"/>
              </a:lnSpc>
              <a:spcBef>
                <a:spcPct val="0"/>
              </a:spcBef>
              <a:buNone/>
              <a:defRPr sz="3600" b="0" kern="1200">
                <a:solidFill>
                  <a:schemeClr val="tx2"/>
                </a:solidFill>
                <a:latin typeface="+mn-lt"/>
                <a:ea typeface="+mj-ea"/>
                <a:cs typeface="+mj-cs"/>
              </a:defRPr>
            </a:lvl1pPr>
          </a:lstStyle>
          <a:p>
            <a:r>
              <a:rPr lang="en-US" smtClean="0"/>
              <a:t>Click to edit Master title style</a:t>
            </a:r>
            <a:endParaRPr/>
          </a:p>
        </p:txBody>
      </p:sp>
      <p:sp>
        <p:nvSpPr>
          <p:cNvPr id="3" name="Picture Placeholder 2"/>
          <p:cNvSpPr>
            <a:spLocks noGrp="1"/>
          </p:cNvSpPr>
          <p:nvPr>
            <p:ph type="pic" idx="1"/>
          </p:nvPr>
        </p:nvSpPr>
        <p:spPr>
          <a:xfrm>
            <a:off x="4873625" y="381000"/>
            <a:ext cx="3813175" cy="5697538"/>
          </a:xfrm>
          <a:solidFill>
            <a:schemeClr val="bg1">
              <a:lumMod val="85000"/>
            </a:schemeClr>
          </a:solidFill>
          <a:ln w="101600">
            <a:solidFill>
              <a:schemeClr val="accent1">
                <a:lumMod val="40000"/>
                <a:lumOff val="60000"/>
                <a:alpha val="40000"/>
              </a:schemeClr>
            </a:solidFill>
            <a:miter lim="800000"/>
          </a:ln>
          <a:effectLst>
            <a:innerShdw blurRad="457200">
              <a:schemeClr val="accent1">
                <a:alpha val="80000"/>
              </a:schemeClr>
            </a:innerShdw>
            <a:softEdge rad="31750"/>
          </a:effectLst>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noProof="0"/>
          </a:p>
        </p:txBody>
      </p:sp>
      <p:sp>
        <p:nvSpPr>
          <p:cNvPr id="4" name="Text Placeholder 3"/>
          <p:cNvSpPr>
            <a:spLocks noGrp="1"/>
          </p:cNvSpPr>
          <p:nvPr>
            <p:ph type="body" sz="half" idx="2"/>
          </p:nvPr>
        </p:nvSpPr>
        <p:spPr>
          <a:xfrm>
            <a:off x="379984" y="2209799"/>
            <a:ext cx="3613792" cy="3222625"/>
          </a:xfrm>
        </p:spPr>
        <p:txBody>
          <a:bodyPr rtlCol="0">
            <a:normAutofit/>
          </a:bodyPr>
          <a:lstStyle>
            <a:lvl1pPr marL="0" indent="0" algn="ctr">
              <a:buNone/>
              <a:defRPr sz="1800" b="0" kern="1200">
                <a:solidFill>
                  <a:schemeClr val="tx2"/>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Date Placeholder 4"/>
          <p:cNvSpPr>
            <a:spLocks noGrp="1"/>
          </p:cNvSpPr>
          <p:nvPr>
            <p:ph type="dt" sz="half" idx="10"/>
          </p:nvPr>
        </p:nvSpPr>
        <p:spPr/>
        <p:txBody>
          <a:bodyPr/>
          <a:lstStyle>
            <a:lvl1pPr>
              <a:defRPr/>
            </a:lvl1pPr>
          </a:lstStyle>
          <a:p>
            <a:fld id="{24CE964E-D086-43DD-AC35-F8554E5F487D}" type="datetime1">
              <a:rPr lang="en-US"/>
              <a:pPr/>
              <a:t>10/29/2009</a:t>
            </a:fld>
            <a:endParaRPr lang="en-US"/>
          </a:p>
        </p:txBody>
      </p:sp>
      <p:sp>
        <p:nvSpPr>
          <p:cNvPr id="7" name="Footer Placeholder 5"/>
          <p:cNvSpPr>
            <a:spLocks noGrp="1"/>
          </p:cNvSpPr>
          <p:nvPr>
            <p:ph type="ftr" sz="quarter" idx="11"/>
          </p:nvPr>
        </p:nvSpPr>
        <p:spPr/>
        <p:txBody>
          <a:bodyPr/>
          <a:lstStyle>
            <a:lvl1pPr>
              <a:defRPr/>
            </a:lvl1pPr>
          </a:lstStyle>
          <a:p>
            <a:endParaRPr lang="en-US"/>
          </a:p>
        </p:txBody>
      </p:sp>
      <p:sp>
        <p:nvSpPr>
          <p:cNvPr id="8" name="Slide Number Placeholder 6"/>
          <p:cNvSpPr>
            <a:spLocks noGrp="1"/>
          </p:cNvSpPr>
          <p:nvPr>
            <p:ph type="sldNum" sz="quarter" idx="12"/>
          </p:nvPr>
        </p:nvSpPr>
        <p:spPr/>
        <p:txBody>
          <a:bodyPr/>
          <a:lstStyle>
            <a:lvl1pPr>
              <a:defRPr/>
            </a:lvl1pPr>
          </a:lstStyle>
          <a:p>
            <a:fld id="{0A326D7E-EFEA-4581-AC6E-398FF4E35147}"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Alt.">
    <p:spTree>
      <p:nvGrpSpPr>
        <p:cNvPr id="1" name=""/>
        <p:cNvGrpSpPr/>
        <p:nvPr/>
      </p:nvGrpSpPr>
      <p:grpSpPr>
        <a:xfrm>
          <a:off x="0" y="0"/>
          <a:ext cx="0" cy="0"/>
          <a:chOff x="0" y="0"/>
          <a:chExt cx="0" cy="0"/>
        </a:xfrm>
      </p:grpSpPr>
      <p:grpSp>
        <p:nvGrpSpPr>
          <p:cNvPr id="5" name="Group 8"/>
          <p:cNvGrpSpPr>
            <a:grpSpLocks/>
          </p:cNvGrpSpPr>
          <p:nvPr/>
        </p:nvGrpSpPr>
        <p:grpSpPr bwMode="auto">
          <a:xfrm>
            <a:off x="4267200" y="0"/>
            <a:ext cx="4876800" cy="6858000"/>
            <a:chOff x="4267200" y="0"/>
            <a:chExt cx="4876800" cy="6858000"/>
          </a:xfrm>
        </p:grpSpPr>
        <p:pic>
          <p:nvPicPr>
            <p:cNvPr id="6" name="Picture 7" descr="Overlay-Blank.jpg"/>
            <p:cNvPicPr>
              <a:picLocks noChangeAspect="1"/>
            </p:cNvPicPr>
            <p:nvPr userDrawn="1"/>
          </p:nvPicPr>
          <p:blipFill>
            <a:blip r:embed="rId2"/>
            <a:srcRect l="4301" r="46875"/>
            <a:stretch>
              <a:fillRect/>
            </a:stretch>
          </p:blipFill>
          <p:spPr bwMode="auto">
            <a:xfrm>
              <a:off x="4495800" y="0"/>
              <a:ext cx="4648200" cy="6858000"/>
            </a:xfrm>
            <a:prstGeom prst="rect">
              <a:avLst/>
            </a:prstGeom>
            <a:noFill/>
            <a:ln w="9525">
              <a:noFill/>
              <a:miter lim="800000"/>
              <a:headEnd/>
              <a:tailEnd/>
            </a:ln>
          </p:spPr>
        </p:pic>
        <p:pic>
          <p:nvPicPr>
            <p:cNvPr id="7" name="Picture 8" descr="Overlay-VerticalBridge.jpg"/>
            <p:cNvPicPr>
              <a:picLocks noChangeAspect="1"/>
            </p:cNvPicPr>
            <p:nvPr userDrawn="1"/>
          </p:nvPicPr>
          <p:blipFill>
            <a:blip r:embed="rId3"/>
            <a:srcRect/>
            <a:stretch>
              <a:fillRect/>
            </a:stretch>
          </p:blipFill>
          <p:spPr bwMode="auto">
            <a:xfrm flipH="1">
              <a:off x="4267200" y="0"/>
              <a:ext cx="267891" cy="6858000"/>
            </a:xfrm>
            <a:prstGeom prst="rect">
              <a:avLst/>
            </a:prstGeom>
            <a:noFill/>
            <a:ln w="9525">
              <a:noFill/>
              <a:miter lim="800000"/>
              <a:headEnd/>
              <a:tailEnd/>
            </a:ln>
          </p:spPr>
        </p:pic>
      </p:grpSp>
      <p:sp>
        <p:nvSpPr>
          <p:cNvPr id="2" name="Title 1"/>
          <p:cNvSpPr>
            <a:spLocks noGrp="1"/>
          </p:cNvSpPr>
          <p:nvPr>
            <p:ph type="title"/>
          </p:nvPr>
        </p:nvSpPr>
        <p:spPr>
          <a:xfrm>
            <a:off x="381000" y="609600"/>
            <a:ext cx="3612822" cy="1536192"/>
          </a:xfrm>
        </p:spPr>
        <p:txBody>
          <a:bodyPr rtlCol="0" anchor="b">
            <a:noAutofit/>
          </a:bodyPr>
          <a:lstStyle>
            <a:lvl1pPr algn="ctr" defTabSz="914400" rtl="0" eaLnBrk="1" latinLnBrk="0" hangingPunct="1">
              <a:lnSpc>
                <a:spcPct val="100000"/>
              </a:lnSpc>
              <a:spcBef>
                <a:spcPct val="0"/>
              </a:spcBef>
              <a:buNone/>
              <a:defRPr sz="3600" b="0" kern="1200">
                <a:solidFill>
                  <a:schemeClr val="tx2"/>
                </a:solidFill>
                <a:latin typeface="+mn-lt"/>
                <a:ea typeface="+mj-ea"/>
                <a:cs typeface="+mj-cs"/>
              </a:defRPr>
            </a:lvl1pPr>
          </a:lstStyle>
          <a:p>
            <a:r>
              <a:rPr lang="en-US" smtClean="0"/>
              <a:t>Click to edit Master title style</a:t>
            </a:r>
            <a:endParaRPr/>
          </a:p>
        </p:txBody>
      </p:sp>
      <p:sp>
        <p:nvSpPr>
          <p:cNvPr id="3" name="Picture Placeholder 2"/>
          <p:cNvSpPr>
            <a:spLocks noGrp="1"/>
          </p:cNvSpPr>
          <p:nvPr>
            <p:ph type="pic" idx="1"/>
          </p:nvPr>
        </p:nvSpPr>
        <p:spPr>
          <a:xfrm>
            <a:off x="4873625" y="381000"/>
            <a:ext cx="3813175" cy="5697538"/>
          </a:xfrm>
          <a:solidFill>
            <a:schemeClr val="bg1">
              <a:lumMod val="85000"/>
            </a:schemeClr>
          </a:solidFill>
          <a:ln w="101600">
            <a:noFill/>
            <a:miter lim="800000"/>
          </a:ln>
          <a:effectLst>
            <a:innerShdw blurRad="457200">
              <a:schemeClr val="tx1">
                <a:lumMod val="50000"/>
                <a:lumOff val="50000"/>
                <a:alpha val="80000"/>
              </a:schemeClr>
            </a:innerShdw>
            <a:softEdge rad="127000"/>
          </a:effectLst>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noProof="0"/>
          </a:p>
        </p:txBody>
      </p:sp>
      <p:sp>
        <p:nvSpPr>
          <p:cNvPr id="4" name="Text Placeholder 3"/>
          <p:cNvSpPr>
            <a:spLocks noGrp="1"/>
          </p:cNvSpPr>
          <p:nvPr>
            <p:ph type="body" sz="half" idx="2"/>
          </p:nvPr>
        </p:nvSpPr>
        <p:spPr>
          <a:xfrm>
            <a:off x="379984" y="2209799"/>
            <a:ext cx="3613792" cy="3222625"/>
          </a:xfrm>
        </p:spPr>
        <p:txBody>
          <a:bodyPr rtlCol="0">
            <a:normAutofit/>
          </a:bodyPr>
          <a:lstStyle>
            <a:lvl1pPr marL="0" indent="0" algn="ctr">
              <a:buNone/>
              <a:defRPr sz="1800" b="0" kern="1200">
                <a:solidFill>
                  <a:schemeClr val="tx2"/>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Date Placeholder 4"/>
          <p:cNvSpPr>
            <a:spLocks noGrp="1"/>
          </p:cNvSpPr>
          <p:nvPr>
            <p:ph type="dt" sz="half" idx="10"/>
          </p:nvPr>
        </p:nvSpPr>
        <p:spPr/>
        <p:txBody>
          <a:bodyPr/>
          <a:lstStyle>
            <a:lvl1pPr>
              <a:defRPr/>
            </a:lvl1pPr>
          </a:lstStyle>
          <a:p>
            <a:fld id="{B25DF2E0-3EA0-43D3-8740-4551BA3F4C68}" type="datetime1">
              <a:rPr lang="en-US"/>
              <a:pPr/>
              <a:t>10/29/2009</a:t>
            </a:fld>
            <a:endParaRPr lang="en-US"/>
          </a:p>
        </p:txBody>
      </p:sp>
      <p:sp>
        <p:nvSpPr>
          <p:cNvPr id="9" name="Footer Placeholder 5"/>
          <p:cNvSpPr>
            <a:spLocks noGrp="1"/>
          </p:cNvSpPr>
          <p:nvPr>
            <p:ph type="ftr" sz="quarter" idx="11"/>
          </p:nvPr>
        </p:nvSpPr>
        <p:spPr/>
        <p:txBody>
          <a:bodyPr/>
          <a:lstStyle>
            <a:lvl1pPr>
              <a:defRPr/>
            </a:lvl1pPr>
          </a:lstStyle>
          <a:p>
            <a:endParaRPr lang="en-US"/>
          </a:p>
        </p:txBody>
      </p:sp>
      <p:sp>
        <p:nvSpPr>
          <p:cNvPr id="10" name="Slide Number Placeholder 6"/>
          <p:cNvSpPr>
            <a:spLocks noGrp="1"/>
          </p:cNvSpPr>
          <p:nvPr>
            <p:ph type="sldNum" sz="quarter" idx="12"/>
          </p:nvPr>
        </p:nvSpPr>
        <p:spPr/>
        <p:txBody>
          <a:bodyPr/>
          <a:lstStyle>
            <a:lvl1pPr>
              <a:defRPr/>
            </a:lvl1pPr>
          </a:lstStyle>
          <a:p>
            <a:fld id="{2403713B-825B-4F07-A08D-FBE079E58421}" type="slidenum">
              <a:rPr lang="en-US"/>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grpSp>
        <p:nvGrpSpPr>
          <p:cNvPr id="4" name="Group 6"/>
          <p:cNvGrpSpPr>
            <a:grpSpLocks/>
          </p:cNvGrpSpPr>
          <p:nvPr/>
        </p:nvGrpSpPr>
        <p:grpSpPr bwMode="auto">
          <a:xfrm>
            <a:off x="0" y="1373188"/>
            <a:ext cx="9144000" cy="5484812"/>
            <a:chOff x="0" y="1372650"/>
            <a:chExt cx="9144000" cy="5485350"/>
          </a:xfrm>
        </p:grpSpPr>
        <p:pic>
          <p:nvPicPr>
            <p:cNvPr id="5" name="Picture 7" descr="Overlay-Blank.jpg"/>
            <p:cNvPicPr>
              <a:picLocks noChangeAspect="1"/>
            </p:cNvPicPr>
            <p:nvPr userDrawn="1"/>
          </p:nvPicPr>
          <p:blipFill>
            <a:blip r:embed="rId2"/>
            <a:srcRect t="23334"/>
            <a:stretch>
              <a:fillRect/>
            </a:stretch>
          </p:blipFill>
          <p:spPr bwMode="auto">
            <a:xfrm>
              <a:off x="0" y="1600200"/>
              <a:ext cx="9144000" cy="5257800"/>
            </a:xfrm>
            <a:prstGeom prst="rect">
              <a:avLst/>
            </a:prstGeom>
            <a:noFill/>
            <a:ln w="9525">
              <a:noFill/>
              <a:miter lim="800000"/>
              <a:headEnd/>
              <a:tailEnd/>
            </a:ln>
          </p:spPr>
        </p:pic>
        <p:pic>
          <p:nvPicPr>
            <p:cNvPr id="6" name="Picture 8" descr="Overlay-HorizontalBridge.jpg"/>
            <p:cNvPicPr>
              <a:picLocks noChangeAspect="1"/>
            </p:cNvPicPr>
            <p:nvPr userDrawn="1"/>
          </p:nvPicPr>
          <p:blipFill>
            <a:blip r:embed="rId3"/>
            <a:srcRect/>
            <a:stretch>
              <a:fillRect/>
            </a:stretch>
          </p:blipFill>
          <p:spPr bwMode="auto">
            <a:xfrm>
              <a:off x="0" y="1372650"/>
              <a:ext cx="9144000" cy="267891"/>
            </a:xfrm>
            <a:prstGeom prst="rect">
              <a:avLst/>
            </a:prstGeom>
            <a:noFill/>
            <a:ln w="9525">
              <a:noFill/>
              <a:miter lim="800000"/>
              <a:headEnd/>
              <a:tailEnd/>
            </a:ln>
          </p:spPr>
        </p:pic>
      </p:grpSp>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3"/>
          <p:cNvSpPr>
            <a:spLocks noGrp="1"/>
          </p:cNvSpPr>
          <p:nvPr>
            <p:ph type="dt" sz="half" idx="10"/>
          </p:nvPr>
        </p:nvSpPr>
        <p:spPr/>
        <p:txBody>
          <a:bodyPr/>
          <a:lstStyle>
            <a:lvl1pPr>
              <a:defRPr/>
            </a:lvl1pPr>
          </a:lstStyle>
          <a:p>
            <a:fld id="{DCF9FB61-173D-4A5C-A034-806B7DA1F0CB}" type="datetime1">
              <a:rPr lang="en-US"/>
              <a:pPr/>
              <a:t>10/29/2009</a:t>
            </a:fld>
            <a:endParaRPr lang="en-US"/>
          </a:p>
        </p:txBody>
      </p:sp>
      <p:sp>
        <p:nvSpPr>
          <p:cNvPr id="8" name="Footer Placeholder 4"/>
          <p:cNvSpPr>
            <a:spLocks noGrp="1"/>
          </p:cNvSpPr>
          <p:nvPr>
            <p:ph type="ftr" sz="quarter" idx="11"/>
          </p:nvPr>
        </p:nvSpPr>
        <p:spPr/>
        <p:txBody>
          <a:bodyPr/>
          <a:lstStyle>
            <a:lvl1pPr>
              <a:defRPr/>
            </a:lvl1pPr>
          </a:lstStyle>
          <a:p>
            <a:endParaRPr lang="en-US"/>
          </a:p>
        </p:txBody>
      </p:sp>
      <p:sp>
        <p:nvSpPr>
          <p:cNvPr id="9" name="Slide Number Placeholder 5"/>
          <p:cNvSpPr>
            <a:spLocks noGrp="1"/>
          </p:cNvSpPr>
          <p:nvPr>
            <p:ph type="sldNum" sz="quarter" idx="12"/>
          </p:nvPr>
        </p:nvSpPr>
        <p:spPr/>
        <p:txBody>
          <a:bodyPr/>
          <a:lstStyle>
            <a:lvl1pPr>
              <a:defRPr/>
            </a:lvl1pPr>
          </a:lstStyle>
          <a:p>
            <a:fld id="{0273A668-DF86-4CA5-B057-1FEB32215E53}" type="slidenum">
              <a:rPr lang="en-US"/>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grpSp>
        <p:nvGrpSpPr>
          <p:cNvPr id="4" name="Group 10"/>
          <p:cNvGrpSpPr>
            <a:grpSpLocks/>
          </p:cNvGrpSpPr>
          <p:nvPr/>
        </p:nvGrpSpPr>
        <p:grpSpPr bwMode="auto">
          <a:xfrm>
            <a:off x="0" y="0"/>
            <a:ext cx="7696200" cy="6858000"/>
            <a:chOff x="0" y="0"/>
            <a:chExt cx="7696200" cy="6858000"/>
          </a:xfrm>
        </p:grpSpPr>
        <p:pic>
          <p:nvPicPr>
            <p:cNvPr id="5" name="Picture 7" descr="Overlay-Blank.jpg"/>
            <p:cNvPicPr>
              <a:picLocks noChangeAspect="1"/>
            </p:cNvPicPr>
            <p:nvPr userDrawn="1"/>
          </p:nvPicPr>
          <p:blipFill>
            <a:blip r:embed="rId2"/>
            <a:srcRect l="1471" r="16862"/>
            <a:stretch>
              <a:fillRect/>
            </a:stretch>
          </p:blipFill>
          <p:spPr bwMode="auto">
            <a:xfrm>
              <a:off x="0" y="0"/>
              <a:ext cx="7467600" cy="6858000"/>
            </a:xfrm>
            <a:prstGeom prst="rect">
              <a:avLst/>
            </a:prstGeom>
            <a:noFill/>
            <a:ln w="9525">
              <a:noFill/>
              <a:miter lim="800000"/>
              <a:headEnd/>
              <a:tailEnd/>
            </a:ln>
          </p:spPr>
        </p:pic>
        <p:pic>
          <p:nvPicPr>
            <p:cNvPr id="6" name="Picture 8" descr="Overlay-VerticalBridge.jpg"/>
            <p:cNvPicPr>
              <a:picLocks noChangeAspect="1"/>
            </p:cNvPicPr>
            <p:nvPr userDrawn="1"/>
          </p:nvPicPr>
          <p:blipFill>
            <a:blip r:embed="rId3"/>
            <a:srcRect/>
            <a:stretch>
              <a:fillRect/>
            </a:stretch>
          </p:blipFill>
          <p:spPr bwMode="auto">
            <a:xfrm>
              <a:off x="7428309" y="0"/>
              <a:ext cx="267891" cy="6858000"/>
            </a:xfrm>
            <a:prstGeom prst="rect">
              <a:avLst/>
            </a:prstGeom>
            <a:noFill/>
            <a:ln w="9525">
              <a:noFill/>
              <a:miter lim="800000"/>
              <a:headEnd/>
              <a:tailEnd/>
            </a:ln>
          </p:spPr>
        </p:pic>
      </p:grpSp>
      <p:sp>
        <p:nvSpPr>
          <p:cNvPr id="2" name="Vertical Title 1"/>
          <p:cNvSpPr>
            <a:spLocks noGrp="1"/>
          </p:cNvSpPr>
          <p:nvPr>
            <p:ph type="title" orient="vert"/>
          </p:nvPr>
        </p:nvSpPr>
        <p:spPr>
          <a:xfrm>
            <a:off x="7620000" y="381001"/>
            <a:ext cx="1447800" cy="5697538"/>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381000" y="381001"/>
            <a:ext cx="6705600" cy="569753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3"/>
          <p:cNvSpPr>
            <a:spLocks noGrp="1"/>
          </p:cNvSpPr>
          <p:nvPr>
            <p:ph type="dt" sz="half" idx="10"/>
          </p:nvPr>
        </p:nvSpPr>
        <p:spPr/>
        <p:txBody>
          <a:bodyPr/>
          <a:lstStyle>
            <a:lvl1pPr>
              <a:defRPr/>
            </a:lvl1pPr>
          </a:lstStyle>
          <a:p>
            <a:fld id="{A08D0C62-DE0C-4DAD-B98E-6014AE4E5FA0}" type="datetime1">
              <a:rPr lang="en-US"/>
              <a:pPr/>
              <a:t>10/29/2009</a:t>
            </a:fld>
            <a:endParaRPr lang="en-US"/>
          </a:p>
        </p:txBody>
      </p:sp>
      <p:sp>
        <p:nvSpPr>
          <p:cNvPr id="8" name="Footer Placeholder 4"/>
          <p:cNvSpPr>
            <a:spLocks noGrp="1"/>
          </p:cNvSpPr>
          <p:nvPr>
            <p:ph type="ftr" sz="quarter" idx="11"/>
          </p:nvPr>
        </p:nvSpPr>
        <p:spPr/>
        <p:txBody>
          <a:bodyPr/>
          <a:lstStyle>
            <a:lvl1pPr>
              <a:defRPr/>
            </a:lvl1pPr>
          </a:lstStyle>
          <a:p>
            <a:endParaRPr lang="en-US"/>
          </a:p>
        </p:txBody>
      </p:sp>
      <p:sp>
        <p:nvSpPr>
          <p:cNvPr id="9" name="Slide Number Placeholder 5"/>
          <p:cNvSpPr>
            <a:spLocks noGrp="1"/>
          </p:cNvSpPr>
          <p:nvPr>
            <p:ph type="sldNum" sz="quarter" idx="12"/>
          </p:nvPr>
        </p:nvSpPr>
        <p:spPr/>
        <p:txBody>
          <a:bodyPr/>
          <a:lstStyle>
            <a:lvl1pPr>
              <a:defRPr/>
            </a:lvl1pPr>
          </a:lstStyle>
          <a:p>
            <a:fld id="{188ED735-68B0-4C60-90CF-C7BCDAF861E1}"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grpSp>
        <p:nvGrpSpPr>
          <p:cNvPr id="4" name="Group 6"/>
          <p:cNvGrpSpPr>
            <a:grpSpLocks/>
          </p:cNvGrpSpPr>
          <p:nvPr/>
        </p:nvGrpSpPr>
        <p:grpSpPr bwMode="auto">
          <a:xfrm>
            <a:off x="0" y="1373188"/>
            <a:ext cx="9144000" cy="5484812"/>
            <a:chOff x="0" y="1372650"/>
            <a:chExt cx="9144000" cy="5485350"/>
          </a:xfrm>
        </p:grpSpPr>
        <p:pic>
          <p:nvPicPr>
            <p:cNvPr id="5" name="Picture 7" descr="Overlay-Blank.jpg"/>
            <p:cNvPicPr>
              <a:picLocks noChangeAspect="1"/>
            </p:cNvPicPr>
            <p:nvPr userDrawn="1"/>
          </p:nvPicPr>
          <p:blipFill>
            <a:blip r:embed="rId2"/>
            <a:srcRect t="23334"/>
            <a:stretch>
              <a:fillRect/>
            </a:stretch>
          </p:blipFill>
          <p:spPr bwMode="auto">
            <a:xfrm>
              <a:off x="0" y="1600200"/>
              <a:ext cx="9144000" cy="5257800"/>
            </a:xfrm>
            <a:prstGeom prst="rect">
              <a:avLst/>
            </a:prstGeom>
            <a:noFill/>
            <a:ln w="9525">
              <a:noFill/>
              <a:miter lim="800000"/>
              <a:headEnd/>
              <a:tailEnd/>
            </a:ln>
          </p:spPr>
        </p:pic>
        <p:pic>
          <p:nvPicPr>
            <p:cNvPr id="6" name="Picture 8" descr="Overlay-HorizontalBridge.jpg"/>
            <p:cNvPicPr>
              <a:picLocks noChangeAspect="1"/>
            </p:cNvPicPr>
            <p:nvPr userDrawn="1"/>
          </p:nvPicPr>
          <p:blipFill>
            <a:blip r:embed="rId3"/>
            <a:srcRect/>
            <a:stretch>
              <a:fillRect/>
            </a:stretch>
          </p:blipFill>
          <p:spPr bwMode="auto">
            <a:xfrm>
              <a:off x="0" y="1372650"/>
              <a:ext cx="9144000" cy="267891"/>
            </a:xfrm>
            <a:prstGeom prst="rect">
              <a:avLst/>
            </a:prstGeom>
            <a:noFill/>
            <a:ln w="9525">
              <a:noFill/>
              <a:miter lim="800000"/>
              <a:headEnd/>
              <a:tailEnd/>
            </a:ln>
          </p:spPr>
        </p:pic>
      </p:gr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3"/>
          <p:cNvSpPr>
            <a:spLocks noGrp="1"/>
          </p:cNvSpPr>
          <p:nvPr>
            <p:ph type="dt" sz="half" idx="10"/>
          </p:nvPr>
        </p:nvSpPr>
        <p:spPr/>
        <p:txBody>
          <a:bodyPr/>
          <a:lstStyle>
            <a:lvl1pPr>
              <a:defRPr/>
            </a:lvl1pPr>
          </a:lstStyle>
          <a:p>
            <a:fld id="{46A9A53B-B714-4B77-8F52-6C8E0F53787F}" type="datetime1">
              <a:rPr lang="en-US"/>
              <a:pPr/>
              <a:t>10/29/2009</a:t>
            </a:fld>
            <a:endParaRPr lang="en-US"/>
          </a:p>
        </p:txBody>
      </p:sp>
      <p:sp>
        <p:nvSpPr>
          <p:cNvPr id="8" name="Footer Placeholder 4"/>
          <p:cNvSpPr>
            <a:spLocks noGrp="1"/>
          </p:cNvSpPr>
          <p:nvPr>
            <p:ph type="ftr" sz="quarter" idx="11"/>
          </p:nvPr>
        </p:nvSpPr>
        <p:spPr/>
        <p:txBody>
          <a:bodyPr/>
          <a:lstStyle>
            <a:lvl1pPr>
              <a:defRPr/>
            </a:lvl1pPr>
          </a:lstStyle>
          <a:p>
            <a:endParaRPr lang="en-US"/>
          </a:p>
        </p:txBody>
      </p:sp>
      <p:sp>
        <p:nvSpPr>
          <p:cNvPr id="9" name="Slide Number Placeholder 5"/>
          <p:cNvSpPr>
            <a:spLocks noGrp="1"/>
          </p:cNvSpPr>
          <p:nvPr>
            <p:ph type="sldNum" sz="quarter" idx="12"/>
          </p:nvPr>
        </p:nvSpPr>
        <p:spPr/>
        <p:txBody>
          <a:bodyPr/>
          <a:lstStyle>
            <a:lvl1pPr>
              <a:defRPr/>
            </a:lvl1pPr>
          </a:lstStyle>
          <a:p>
            <a:fld id="{91D8CB25-55D8-4B1E-A946-EBA4041E74F6}"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icture">
    <p:bg>
      <p:bgRef idx="1002">
        <a:schemeClr val="bg2"/>
      </p:bgRef>
    </p:bg>
    <p:spTree>
      <p:nvGrpSpPr>
        <p:cNvPr id="1" name=""/>
        <p:cNvGrpSpPr/>
        <p:nvPr/>
      </p:nvGrpSpPr>
      <p:grpSpPr>
        <a:xfrm>
          <a:off x="0" y="0"/>
          <a:ext cx="0" cy="0"/>
          <a:chOff x="0" y="0"/>
          <a:chExt cx="0" cy="0"/>
        </a:xfrm>
      </p:grpSpPr>
      <p:grpSp>
        <p:nvGrpSpPr>
          <p:cNvPr id="5" name="Group 15"/>
          <p:cNvGrpSpPr>
            <a:grpSpLocks/>
          </p:cNvGrpSpPr>
          <p:nvPr/>
        </p:nvGrpSpPr>
        <p:grpSpPr bwMode="auto">
          <a:xfrm>
            <a:off x="0" y="0"/>
            <a:ext cx="1581150" cy="6858000"/>
            <a:chOff x="134471" y="0"/>
            <a:chExt cx="1581220" cy="6858000"/>
          </a:xfrm>
        </p:grpSpPr>
        <p:pic>
          <p:nvPicPr>
            <p:cNvPr id="6" name="Picture 7" descr="Overlay-Blank.jpg"/>
            <p:cNvPicPr>
              <a:picLocks noChangeAspect="1"/>
            </p:cNvPicPr>
            <p:nvPr userDrawn="1"/>
          </p:nvPicPr>
          <p:blipFill>
            <a:blip r:embed="rId2"/>
            <a:srcRect l="1471" r="83676"/>
            <a:stretch>
              <a:fillRect/>
            </a:stretch>
          </p:blipFill>
          <p:spPr bwMode="auto">
            <a:xfrm>
              <a:off x="134471" y="0"/>
              <a:ext cx="1358153" cy="6858000"/>
            </a:xfrm>
            <a:prstGeom prst="rect">
              <a:avLst/>
            </a:prstGeom>
            <a:noFill/>
            <a:ln w="9525">
              <a:noFill/>
              <a:miter lim="800000"/>
              <a:headEnd/>
              <a:tailEnd/>
            </a:ln>
          </p:spPr>
        </p:pic>
        <p:pic>
          <p:nvPicPr>
            <p:cNvPr id="7" name="Picture 8" descr="Overlay-VerticalBridge.jpg"/>
            <p:cNvPicPr>
              <a:picLocks noChangeAspect="1"/>
            </p:cNvPicPr>
            <p:nvPr userDrawn="1"/>
          </p:nvPicPr>
          <p:blipFill>
            <a:blip r:embed="rId3"/>
            <a:srcRect/>
            <a:stretch>
              <a:fillRect/>
            </a:stretch>
          </p:blipFill>
          <p:spPr bwMode="auto">
            <a:xfrm>
              <a:off x="1447800" y="0"/>
              <a:ext cx="267891" cy="6858000"/>
            </a:xfrm>
            <a:prstGeom prst="rect">
              <a:avLst/>
            </a:prstGeom>
            <a:noFill/>
            <a:ln w="9525">
              <a:noFill/>
              <a:miter lim="800000"/>
              <a:headEnd/>
              <a:tailEnd/>
            </a:ln>
          </p:spPr>
        </p:pic>
      </p:grpSp>
      <p:grpSp>
        <p:nvGrpSpPr>
          <p:cNvPr id="8" name="Group 16"/>
          <p:cNvGrpSpPr>
            <a:grpSpLocks/>
          </p:cNvGrpSpPr>
          <p:nvPr/>
        </p:nvGrpSpPr>
        <p:grpSpPr bwMode="auto">
          <a:xfrm>
            <a:off x="7546975" y="0"/>
            <a:ext cx="1597025" cy="6858000"/>
            <a:chOff x="7413812" y="0"/>
            <a:chExt cx="1597734" cy="6858000"/>
          </a:xfrm>
        </p:grpSpPr>
        <p:pic>
          <p:nvPicPr>
            <p:cNvPr id="9" name="Picture 10" descr="Overlay-Blank.jpg"/>
            <p:cNvPicPr>
              <a:picLocks noChangeAspect="1"/>
            </p:cNvPicPr>
            <p:nvPr userDrawn="1"/>
          </p:nvPicPr>
          <p:blipFill>
            <a:blip r:embed="rId2"/>
            <a:srcRect r="85126"/>
            <a:stretch>
              <a:fillRect/>
            </a:stretch>
          </p:blipFill>
          <p:spPr bwMode="auto">
            <a:xfrm>
              <a:off x="7651376" y="0"/>
              <a:ext cx="1360170" cy="6858000"/>
            </a:xfrm>
            <a:prstGeom prst="rect">
              <a:avLst/>
            </a:prstGeom>
            <a:noFill/>
            <a:ln w="9525">
              <a:noFill/>
              <a:miter lim="800000"/>
              <a:headEnd/>
              <a:tailEnd/>
            </a:ln>
          </p:spPr>
        </p:pic>
        <p:pic>
          <p:nvPicPr>
            <p:cNvPr id="10" name="Picture 11" descr="Overlay-VerticalBridge.jpg"/>
            <p:cNvPicPr>
              <a:picLocks noChangeAspect="1"/>
            </p:cNvPicPr>
            <p:nvPr userDrawn="1"/>
          </p:nvPicPr>
          <p:blipFill>
            <a:blip r:embed="rId3"/>
            <a:srcRect/>
            <a:stretch>
              <a:fillRect/>
            </a:stretch>
          </p:blipFill>
          <p:spPr bwMode="auto">
            <a:xfrm flipH="1">
              <a:off x="7413812" y="0"/>
              <a:ext cx="267891" cy="6858000"/>
            </a:xfrm>
            <a:prstGeom prst="rect">
              <a:avLst/>
            </a:prstGeom>
            <a:noFill/>
            <a:ln w="9525">
              <a:noFill/>
              <a:miter lim="800000"/>
              <a:headEnd/>
              <a:tailEnd/>
            </a:ln>
          </p:spPr>
        </p:pic>
      </p:grpSp>
      <p:pic>
        <p:nvPicPr>
          <p:cNvPr id="11" name="Picture 12" descr="HR-Color.png"/>
          <p:cNvPicPr>
            <a:picLocks noChangeAspect="1"/>
          </p:cNvPicPr>
          <p:nvPr/>
        </p:nvPicPr>
        <p:blipFill>
          <a:blip r:embed="rId4"/>
          <a:srcRect/>
          <a:stretch>
            <a:fillRect/>
          </a:stretch>
        </p:blipFill>
        <p:spPr bwMode="auto">
          <a:xfrm>
            <a:off x="1554163" y="4841875"/>
            <a:ext cx="6035675" cy="339725"/>
          </a:xfrm>
          <a:prstGeom prst="rect">
            <a:avLst/>
          </a:prstGeom>
          <a:noFill/>
          <a:ln w="9525">
            <a:noFill/>
            <a:miter lim="800000"/>
            <a:headEnd/>
            <a:tailEnd/>
          </a:ln>
        </p:spPr>
      </p:pic>
      <p:sp>
        <p:nvSpPr>
          <p:cNvPr id="2" name="Title 1"/>
          <p:cNvSpPr>
            <a:spLocks noGrp="1"/>
          </p:cNvSpPr>
          <p:nvPr>
            <p:ph type="ctrTitle"/>
          </p:nvPr>
        </p:nvSpPr>
        <p:spPr>
          <a:xfrm>
            <a:off x="1854200" y="3693645"/>
            <a:ext cx="5446713" cy="1470025"/>
          </a:xfrm>
        </p:spPr>
        <p:txBody>
          <a:bodyPr anchor="b"/>
          <a:lstStyle>
            <a:lvl1pPr>
              <a:lnSpc>
                <a:spcPts val="6800"/>
              </a:lnSpc>
              <a:defRPr sz="6500">
                <a:latin typeface="+mj-lt"/>
              </a:defRPr>
            </a:lvl1pPr>
          </a:lstStyle>
          <a:p>
            <a:r>
              <a:rPr lang="en-US" smtClean="0"/>
              <a:t>Click to edit Master title style</a:t>
            </a:r>
            <a:endParaRPr/>
          </a:p>
        </p:txBody>
      </p:sp>
      <p:sp>
        <p:nvSpPr>
          <p:cNvPr id="3" name="Subtitle 2"/>
          <p:cNvSpPr>
            <a:spLocks noGrp="1"/>
          </p:cNvSpPr>
          <p:nvPr>
            <p:ph type="subTitle" idx="1"/>
          </p:nvPr>
        </p:nvSpPr>
        <p:spPr>
          <a:xfrm>
            <a:off x="1854200" y="5204011"/>
            <a:ext cx="5446713" cy="851647"/>
          </a:xfrm>
        </p:spPr>
        <p:txBody>
          <a:bodyPr>
            <a:normAutofit/>
          </a:bodyPr>
          <a:lstStyle>
            <a:lvl1pPr marL="0" indent="0" algn="ctr">
              <a:spcBef>
                <a:spcPts val="300"/>
              </a:spcBef>
              <a:buNone/>
              <a:defRPr sz="18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14" name="Picture Placeholder 13"/>
          <p:cNvSpPr>
            <a:spLocks noGrp="1"/>
          </p:cNvSpPr>
          <p:nvPr>
            <p:ph type="pic" sz="quarter" idx="12"/>
          </p:nvPr>
        </p:nvSpPr>
        <p:spPr>
          <a:xfrm>
            <a:off x="3307977" y="950260"/>
            <a:ext cx="2528046" cy="2528046"/>
          </a:xfrm>
          <a:prstGeom prst="ellipse">
            <a:avLst/>
          </a:prstGeom>
          <a:solidFill>
            <a:schemeClr val="bg1">
              <a:lumMod val="85000"/>
            </a:schemeClr>
          </a:solidFill>
          <a:ln w="101600">
            <a:noFill/>
            <a:miter lim="800000"/>
          </a:ln>
          <a:effectLst>
            <a:innerShdw blurRad="762000">
              <a:schemeClr val="accent1">
                <a:alpha val="80000"/>
              </a:schemeClr>
            </a:innerShdw>
            <a:softEdge rad="317500"/>
          </a:effectLst>
        </p:spPr>
        <p:txBody>
          <a:bodyPr rtlCol="0">
            <a:normAutofit/>
          </a:bodyPr>
          <a:lstStyle>
            <a:lvl1pPr marL="0" indent="0" algn="ctr" defTabSz="914400" rtl="0" eaLnBrk="1" latinLnBrk="0" hangingPunct="1">
              <a:spcBef>
                <a:spcPts val="2400"/>
              </a:spcBef>
              <a:buClr>
                <a:schemeClr val="accent1">
                  <a:lumMod val="60000"/>
                  <a:lumOff val="40000"/>
                </a:schemeClr>
              </a:buClr>
              <a:buFont typeface="Candara" pitchFamily="34" charset="0"/>
              <a:buNone/>
              <a:defRPr sz="2400" kern="1200">
                <a:solidFill>
                  <a:schemeClr val="tx2"/>
                </a:solidFill>
                <a:latin typeface="+mn-lt"/>
                <a:ea typeface="+mn-ea"/>
                <a:cs typeface="+mn-cs"/>
              </a:defRPr>
            </a:lvl1pPr>
          </a:lstStyle>
          <a:p>
            <a:pPr lvl="0"/>
            <a:r>
              <a:rPr lang="en-US" noProof="0" smtClean="0"/>
              <a:t>Click icon to add picture</a:t>
            </a:r>
            <a:endParaRPr noProof="0"/>
          </a:p>
        </p:txBody>
      </p:sp>
      <p:sp>
        <p:nvSpPr>
          <p:cNvPr id="12" name="Date Placeholder 3"/>
          <p:cNvSpPr>
            <a:spLocks noGrp="1"/>
          </p:cNvSpPr>
          <p:nvPr>
            <p:ph type="dt" sz="half" idx="13"/>
          </p:nvPr>
        </p:nvSpPr>
        <p:spPr>
          <a:xfrm>
            <a:off x="5257800" y="6356350"/>
            <a:ext cx="2133600" cy="365125"/>
          </a:xfrm>
        </p:spPr>
        <p:txBody>
          <a:bodyPr/>
          <a:lstStyle>
            <a:lvl1pPr>
              <a:defRPr>
                <a:solidFill>
                  <a:schemeClr val="tx2"/>
                </a:solidFill>
              </a:defRPr>
            </a:lvl1pPr>
          </a:lstStyle>
          <a:p>
            <a:fld id="{6333C541-6FA6-475D-BB18-2C156E78E773}" type="datetime1">
              <a:rPr lang="en-US"/>
              <a:pPr/>
              <a:t>10/29/2009</a:t>
            </a:fld>
            <a:endParaRPr lang="en-US"/>
          </a:p>
        </p:txBody>
      </p:sp>
      <p:sp>
        <p:nvSpPr>
          <p:cNvPr id="13" name="Footer Placeholder 4"/>
          <p:cNvSpPr>
            <a:spLocks noGrp="1"/>
          </p:cNvSpPr>
          <p:nvPr>
            <p:ph type="ftr" sz="quarter" idx="14"/>
          </p:nvPr>
        </p:nvSpPr>
        <p:spPr>
          <a:xfrm>
            <a:off x="1752600" y="6356350"/>
            <a:ext cx="2895600" cy="365125"/>
          </a:xfrm>
        </p:spPr>
        <p:txBody>
          <a:bodyPr/>
          <a:lstStyle>
            <a:lvl1pPr>
              <a:defRPr>
                <a:solidFill>
                  <a:schemeClr val="tx2"/>
                </a:solidFill>
              </a:defRPr>
            </a:lvl1p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3">
        <a:schemeClr val="bg2"/>
      </p:bgRef>
    </p:bg>
    <p:spTree>
      <p:nvGrpSpPr>
        <p:cNvPr id="1" name=""/>
        <p:cNvGrpSpPr/>
        <p:nvPr/>
      </p:nvGrpSpPr>
      <p:grpSpPr>
        <a:xfrm>
          <a:off x="0" y="0"/>
          <a:ext cx="0" cy="0"/>
          <a:chOff x="0" y="0"/>
          <a:chExt cx="0" cy="0"/>
        </a:xfrm>
      </p:grpSpPr>
      <p:grpSp>
        <p:nvGrpSpPr>
          <p:cNvPr id="4" name="Group 9"/>
          <p:cNvGrpSpPr>
            <a:grpSpLocks/>
          </p:cNvGrpSpPr>
          <p:nvPr/>
        </p:nvGrpSpPr>
        <p:grpSpPr bwMode="auto">
          <a:xfrm>
            <a:off x="0" y="0"/>
            <a:ext cx="9144000" cy="1190625"/>
            <a:chOff x="0" y="0"/>
            <a:chExt cx="9144000" cy="1191256"/>
          </a:xfrm>
        </p:grpSpPr>
        <p:pic>
          <p:nvPicPr>
            <p:cNvPr id="5" name="Picture 7" descr="Overlay-Blank.jpg"/>
            <p:cNvPicPr>
              <a:picLocks noChangeAspect="1"/>
            </p:cNvPicPr>
            <p:nvPr userDrawn="1"/>
          </p:nvPicPr>
          <p:blipFill>
            <a:blip r:embed="rId2"/>
            <a:srcRect b="85555"/>
            <a:stretch>
              <a:fillRect/>
            </a:stretch>
          </p:blipFill>
          <p:spPr bwMode="auto">
            <a:xfrm>
              <a:off x="0" y="0"/>
              <a:ext cx="9144000" cy="990600"/>
            </a:xfrm>
            <a:prstGeom prst="rect">
              <a:avLst/>
            </a:prstGeom>
            <a:noFill/>
            <a:ln w="9525">
              <a:noFill/>
              <a:miter lim="800000"/>
              <a:headEnd/>
              <a:tailEnd/>
            </a:ln>
          </p:spPr>
        </p:pic>
        <p:pic>
          <p:nvPicPr>
            <p:cNvPr id="6" name="Picture 8" descr="Overlay-HorizontalBridge.jpg"/>
            <p:cNvPicPr>
              <a:picLocks noChangeAspect="1"/>
            </p:cNvPicPr>
            <p:nvPr userDrawn="1"/>
          </p:nvPicPr>
          <p:blipFill>
            <a:blip r:embed="rId3"/>
            <a:srcRect/>
            <a:stretch>
              <a:fillRect/>
            </a:stretch>
          </p:blipFill>
          <p:spPr bwMode="auto">
            <a:xfrm flipV="1">
              <a:off x="0" y="923365"/>
              <a:ext cx="9144000" cy="267891"/>
            </a:xfrm>
            <a:prstGeom prst="rect">
              <a:avLst/>
            </a:prstGeom>
            <a:noFill/>
            <a:ln w="9525">
              <a:noFill/>
              <a:miter lim="800000"/>
              <a:headEnd/>
              <a:tailEnd/>
            </a:ln>
          </p:spPr>
        </p:pic>
      </p:grpSp>
      <p:grpSp>
        <p:nvGrpSpPr>
          <p:cNvPr id="7" name="Group 10"/>
          <p:cNvGrpSpPr>
            <a:grpSpLocks/>
          </p:cNvGrpSpPr>
          <p:nvPr/>
        </p:nvGrpSpPr>
        <p:grpSpPr bwMode="auto">
          <a:xfrm flipV="1">
            <a:off x="0" y="5667375"/>
            <a:ext cx="9144000" cy="1190625"/>
            <a:chOff x="0" y="0"/>
            <a:chExt cx="9144000" cy="1191256"/>
          </a:xfrm>
        </p:grpSpPr>
        <p:pic>
          <p:nvPicPr>
            <p:cNvPr id="8" name="Picture 10" descr="Overlay-Blank.jpg"/>
            <p:cNvPicPr>
              <a:picLocks noChangeAspect="1"/>
            </p:cNvPicPr>
            <p:nvPr userDrawn="1"/>
          </p:nvPicPr>
          <p:blipFill>
            <a:blip r:embed="rId2"/>
            <a:srcRect b="85555"/>
            <a:stretch>
              <a:fillRect/>
            </a:stretch>
          </p:blipFill>
          <p:spPr bwMode="auto">
            <a:xfrm>
              <a:off x="0" y="0"/>
              <a:ext cx="9144000" cy="990600"/>
            </a:xfrm>
            <a:prstGeom prst="rect">
              <a:avLst/>
            </a:prstGeom>
            <a:noFill/>
            <a:ln w="9525">
              <a:noFill/>
              <a:miter lim="800000"/>
              <a:headEnd/>
              <a:tailEnd/>
            </a:ln>
          </p:spPr>
        </p:pic>
        <p:pic>
          <p:nvPicPr>
            <p:cNvPr id="9" name="Picture 11" descr="Overlay-HorizontalBridge.jpg"/>
            <p:cNvPicPr>
              <a:picLocks noChangeAspect="1"/>
            </p:cNvPicPr>
            <p:nvPr userDrawn="1"/>
          </p:nvPicPr>
          <p:blipFill>
            <a:blip r:embed="rId3"/>
            <a:srcRect/>
            <a:stretch>
              <a:fillRect/>
            </a:stretch>
          </p:blipFill>
          <p:spPr bwMode="auto">
            <a:xfrm flipV="1">
              <a:off x="0" y="923365"/>
              <a:ext cx="9144000" cy="267891"/>
            </a:xfrm>
            <a:prstGeom prst="rect">
              <a:avLst/>
            </a:prstGeom>
            <a:noFill/>
            <a:ln w="9525">
              <a:noFill/>
              <a:miter lim="800000"/>
              <a:headEnd/>
              <a:tailEnd/>
            </a:ln>
          </p:spPr>
        </p:pic>
      </p:grpSp>
      <p:pic>
        <p:nvPicPr>
          <p:cNvPr id="10" name="Picture 12" descr="HR-Color.png"/>
          <p:cNvPicPr>
            <a:picLocks noChangeAspect="1"/>
          </p:cNvPicPr>
          <p:nvPr/>
        </p:nvPicPr>
        <p:blipFill>
          <a:blip r:embed="rId4"/>
          <a:srcRect/>
          <a:stretch>
            <a:fillRect/>
          </a:stretch>
        </p:blipFill>
        <p:spPr bwMode="auto">
          <a:xfrm>
            <a:off x="1554163" y="3259138"/>
            <a:ext cx="6035675" cy="339725"/>
          </a:xfrm>
          <a:prstGeom prst="rect">
            <a:avLst/>
          </a:prstGeom>
          <a:noFill/>
          <a:ln w="9525">
            <a:noFill/>
            <a:miter lim="800000"/>
            <a:headEnd/>
            <a:tailEnd/>
          </a:ln>
        </p:spPr>
      </p:pic>
      <p:sp>
        <p:nvSpPr>
          <p:cNvPr id="2" name="Title 1"/>
          <p:cNvSpPr>
            <a:spLocks noGrp="1"/>
          </p:cNvSpPr>
          <p:nvPr>
            <p:ph type="title"/>
          </p:nvPr>
        </p:nvSpPr>
        <p:spPr>
          <a:xfrm>
            <a:off x="1854200" y="1851212"/>
            <a:ext cx="5446714" cy="1730375"/>
          </a:xfrm>
        </p:spPr>
        <p:txBody>
          <a:bodyPr anchor="b"/>
          <a:lstStyle>
            <a:lvl1pPr algn="ctr">
              <a:lnSpc>
                <a:spcPts val="6800"/>
              </a:lnSpc>
              <a:defRPr sz="6500" b="0" cap="none" baseline="0">
                <a:latin typeface="+mj-lt"/>
              </a:defRPr>
            </a:lvl1pPr>
          </a:lstStyle>
          <a:p>
            <a:r>
              <a:rPr lang="en-US" smtClean="0"/>
              <a:t>Click to edit Master title style</a:t>
            </a:r>
            <a:endParaRPr/>
          </a:p>
        </p:txBody>
      </p:sp>
      <p:sp>
        <p:nvSpPr>
          <p:cNvPr id="3" name="Text Placeholder 2"/>
          <p:cNvSpPr>
            <a:spLocks noGrp="1"/>
          </p:cNvSpPr>
          <p:nvPr>
            <p:ph type="body" idx="1"/>
          </p:nvPr>
        </p:nvSpPr>
        <p:spPr>
          <a:xfrm>
            <a:off x="1854200" y="3576918"/>
            <a:ext cx="5446714" cy="829982"/>
          </a:xfrm>
        </p:spPr>
        <p:txBody>
          <a:bodyPr>
            <a:normAutofit/>
          </a:bodyPr>
          <a:lstStyle>
            <a:lvl1pPr marL="0" indent="0" algn="ctr">
              <a:spcBef>
                <a:spcPts val="300"/>
              </a:spcBef>
              <a:buNone/>
              <a:defRPr sz="18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11" name="Date Placeholder 3"/>
          <p:cNvSpPr>
            <a:spLocks noGrp="1"/>
          </p:cNvSpPr>
          <p:nvPr>
            <p:ph type="dt" sz="half" idx="10"/>
          </p:nvPr>
        </p:nvSpPr>
        <p:spPr/>
        <p:txBody>
          <a:bodyPr/>
          <a:lstStyle>
            <a:lvl1pPr>
              <a:defRPr/>
            </a:lvl1pPr>
          </a:lstStyle>
          <a:p>
            <a:fld id="{40787F92-E6CA-43AF-B688-0779A100A5A1}" type="datetime1">
              <a:rPr lang="en-US"/>
              <a:pPr/>
              <a:t>10/29/2009</a:t>
            </a:fld>
            <a:endParaRPr lang="en-US"/>
          </a:p>
        </p:txBody>
      </p:sp>
      <p:sp>
        <p:nvSpPr>
          <p:cNvPr id="12" name="Footer Placeholder 4"/>
          <p:cNvSpPr>
            <a:spLocks noGrp="1"/>
          </p:cNvSpPr>
          <p:nvPr>
            <p:ph type="ftr" sz="quarter" idx="11"/>
          </p:nvPr>
        </p:nvSpPr>
        <p:spPr/>
        <p:txBody>
          <a:bodyPr/>
          <a:lstStyle>
            <a:lvl1pPr>
              <a:defRPr/>
            </a:lvl1pPr>
          </a:lstStyle>
          <a:p>
            <a:endParaRPr lang="en-US"/>
          </a:p>
        </p:txBody>
      </p:sp>
      <p:sp>
        <p:nvSpPr>
          <p:cNvPr id="13" name="Slide Number Placeholder 5"/>
          <p:cNvSpPr>
            <a:spLocks noGrp="1"/>
          </p:cNvSpPr>
          <p:nvPr>
            <p:ph type="sldNum" sz="quarter" idx="12"/>
          </p:nvPr>
        </p:nvSpPr>
        <p:spPr/>
        <p:txBody>
          <a:bodyPr/>
          <a:lstStyle>
            <a:lvl1pPr>
              <a:defRPr/>
            </a:lvl1pPr>
          </a:lstStyle>
          <a:p>
            <a:fld id="{71AD5259-BC0F-4A4B-8F9E-72DB70558594}" type="slidenum">
              <a:rPr lang="en-US"/>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grpSp>
        <p:nvGrpSpPr>
          <p:cNvPr id="5" name="Group 6"/>
          <p:cNvGrpSpPr>
            <a:grpSpLocks/>
          </p:cNvGrpSpPr>
          <p:nvPr/>
        </p:nvGrpSpPr>
        <p:grpSpPr bwMode="auto">
          <a:xfrm>
            <a:off x="0" y="1373188"/>
            <a:ext cx="9144000" cy="5484812"/>
            <a:chOff x="0" y="1372650"/>
            <a:chExt cx="9144000" cy="5485350"/>
          </a:xfrm>
        </p:grpSpPr>
        <p:pic>
          <p:nvPicPr>
            <p:cNvPr id="6" name="Picture 7" descr="Overlay-Blank.jpg"/>
            <p:cNvPicPr>
              <a:picLocks noChangeAspect="1"/>
            </p:cNvPicPr>
            <p:nvPr userDrawn="1"/>
          </p:nvPicPr>
          <p:blipFill>
            <a:blip r:embed="rId2"/>
            <a:srcRect t="23334"/>
            <a:stretch>
              <a:fillRect/>
            </a:stretch>
          </p:blipFill>
          <p:spPr bwMode="auto">
            <a:xfrm>
              <a:off x="0" y="1600200"/>
              <a:ext cx="9144000" cy="5257800"/>
            </a:xfrm>
            <a:prstGeom prst="rect">
              <a:avLst/>
            </a:prstGeom>
            <a:noFill/>
            <a:ln w="9525">
              <a:noFill/>
              <a:miter lim="800000"/>
              <a:headEnd/>
              <a:tailEnd/>
            </a:ln>
          </p:spPr>
        </p:pic>
        <p:pic>
          <p:nvPicPr>
            <p:cNvPr id="7" name="Picture 8" descr="Overlay-HorizontalBridge.jpg"/>
            <p:cNvPicPr>
              <a:picLocks noChangeAspect="1"/>
            </p:cNvPicPr>
            <p:nvPr userDrawn="1"/>
          </p:nvPicPr>
          <p:blipFill>
            <a:blip r:embed="rId3"/>
            <a:srcRect/>
            <a:stretch>
              <a:fillRect/>
            </a:stretch>
          </p:blipFill>
          <p:spPr bwMode="auto">
            <a:xfrm>
              <a:off x="0" y="1372650"/>
              <a:ext cx="9144000" cy="267891"/>
            </a:xfrm>
            <a:prstGeom prst="rect">
              <a:avLst/>
            </a:prstGeom>
            <a:noFill/>
            <a:ln w="9525">
              <a:noFill/>
              <a:miter lim="800000"/>
              <a:headEnd/>
              <a:tailEnd/>
            </a:ln>
          </p:spPr>
        </p:pic>
      </p:gr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792162" y="1774825"/>
            <a:ext cx="3566160" cy="4303713"/>
          </a:xfrm>
        </p:spPr>
        <p:txBody>
          <a:bodyPr>
            <a:normAutofit/>
          </a:bodyPr>
          <a:lstStyle>
            <a:lvl1pPr>
              <a:defRPr sz="2400"/>
            </a:lvl1pPr>
            <a:lvl2pPr>
              <a:defRPr sz="22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4766534" y="1774825"/>
            <a:ext cx="3566160" cy="4303713"/>
          </a:xfrm>
        </p:spPr>
        <p:txBody>
          <a:bodyPr>
            <a:normAutofit/>
          </a:bodyPr>
          <a:lstStyle>
            <a:lvl1pPr>
              <a:defRPr sz="2400"/>
            </a:lvl1pPr>
            <a:lvl2pPr>
              <a:defRPr sz="22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8" name="Date Placeholder 4"/>
          <p:cNvSpPr>
            <a:spLocks noGrp="1"/>
          </p:cNvSpPr>
          <p:nvPr>
            <p:ph type="dt" sz="half" idx="10"/>
          </p:nvPr>
        </p:nvSpPr>
        <p:spPr/>
        <p:txBody>
          <a:bodyPr/>
          <a:lstStyle>
            <a:lvl1pPr>
              <a:defRPr/>
            </a:lvl1pPr>
          </a:lstStyle>
          <a:p>
            <a:fld id="{08797DD0-4A9C-4179-9207-721D91114FAE}" type="datetime1">
              <a:rPr lang="en-US"/>
              <a:pPr/>
              <a:t>10/29/2009</a:t>
            </a:fld>
            <a:endParaRPr lang="en-US"/>
          </a:p>
        </p:txBody>
      </p:sp>
      <p:sp>
        <p:nvSpPr>
          <p:cNvPr id="9" name="Footer Placeholder 5"/>
          <p:cNvSpPr>
            <a:spLocks noGrp="1"/>
          </p:cNvSpPr>
          <p:nvPr>
            <p:ph type="ftr" sz="quarter" idx="11"/>
          </p:nvPr>
        </p:nvSpPr>
        <p:spPr/>
        <p:txBody>
          <a:bodyPr/>
          <a:lstStyle>
            <a:lvl1pPr>
              <a:defRPr/>
            </a:lvl1pPr>
          </a:lstStyle>
          <a:p>
            <a:endParaRPr lang="en-US"/>
          </a:p>
        </p:txBody>
      </p:sp>
      <p:sp>
        <p:nvSpPr>
          <p:cNvPr id="10" name="Slide Number Placeholder 6"/>
          <p:cNvSpPr>
            <a:spLocks noGrp="1"/>
          </p:cNvSpPr>
          <p:nvPr>
            <p:ph type="sldNum" sz="quarter" idx="12"/>
          </p:nvPr>
        </p:nvSpPr>
        <p:spPr/>
        <p:txBody>
          <a:bodyPr/>
          <a:lstStyle>
            <a:lvl1pPr>
              <a:defRPr/>
            </a:lvl1pPr>
          </a:lstStyle>
          <a:p>
            <a:fld id="{9521F1F7-0453-4613-83CD-C06066944A81}"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grpSp>
        <p:nvGrpSpPr>
          <p:cNvPr id="7" name="Group 6"/>
          <p:cNvGrpSpPr>
            <a:grpSpLocks/>
          </p:cNvGrpSpPr>
          <p:nvPr/>
        </p:nvGrpSpPr>
        <p:grpSpPr bwMode="auto">
          <a:xfrm>
            <a:off x="0" y="1373188"/>
            <a:ext cx="9144000" cy="5484812"/>
            <a:chOff x="0" y="1372650"/>
            <a:chExt cx="9144000" cy="5485350"/>
          </a:xfrm>
        </p:grpSpPr>
        <p:pic>
          <p:nvPicPr>
            <p:cNvPr id="8" name="Picture 7" descr="Overlay-Blank.jpg"/>
            <p:cNvPicPr>
              <a:picLocks noChangeAspect="1"/>
            </p:cNvPicPr>
            <p:nvPr userDrawn="1"/>
          </p:nvPicPr>
          <p:blipFill>
            <a:blip r:embed="rId2"/>
            <a:srcRect t="23334"/>
            <a:stretch>
              <a:fillRect/>
            </a:stretch>
          </p:blipFill>
          <p:spPr bwMode="auto">
            <a:xfrm>
              <a:off x="0" y="1600200"/>
              <a:ext cx="9144000" cy="5257800"/>
            </a:xfrm>
            <a:prstGeom prst="rect">
              <a:avLst/>
            </a:prstGeom>
            <a:noFill/>
            <a:ln w="9525">
              <a:noFill/>
              <a:miter lim="800000"/>
              <a:headEnd/>
              <a:tailEnd/>
            </a:ln>
          </p:spPr>
        </p:pic>
        <p:pic>
          <p:nvPicPr>
            <p:cNvPr id="9" name="Picture 8" descr="Overlay-HorizontalBridge.jpg"/>
            <p:cNvPicPr>
              <a:picLocks noChangeAspect="1"/>
            </p:cNvPicPr>
            <p:nvPr userDrawn="1"/>
          </p:nvPicPr>
          <p:blipFill>
            <a:blip r:embed="rId3"/>
            <a:srcRect/>
            <a:stretch>
              <a:fillRect/>
            </a:stretch>
          </p:blipFill>
          <p:spPr bwMode="auto">
            <a:xfrm>
              <a:off x="0" y="1372650"/>
              <a:ext cx="9144000" cy="267891"/>
            </a:xfrm>
            <a:prstGeom prst="rect">
              <a:avLst/>
            </a:prstGeom>
            <a:noFill/>
            <a:ln w="9525">
              <a:noFill/>
              <a:miter lim="800000"/>
              <a:headEnd/>
              <a:tailEnd/>
            </a:ln>
          </p:spPr>
        </p:pic>
      </p:grpSp>
      <p:pic>
        <p:nvPicPr>
          <p:cNvPr id="10" name="Picture 9" descr="Overlay-HorizontalBridge.jpg"/>
          <p:cNvPicPr>
            <a:picLocks noChangeAspect="1"/>
          </p:cNvPicPr>
          <p:nvPr/>
        </p:nvPicPr>
        <p:blipFill>
          <a:blip r:embed="rId3"/>
          <a:srcRect t="23425" r="61031" b="39764"/>
          <a:stretch>
            <a:fillRect/>
          </a:stretch>
        </p:blipFill>
        <p:spPr>
          <a:xfrm>
            <a:off x="4765675" y="2460625"/>
            <a:ext cx="3563938" cy="98425"/>
          </a:xfrm>
          <a:prstGeom prst="rect">
            <a:avLst/>
          </a:prstGeom>
          <a:solidFill>
            <a:schemeClr val="bg2">
              <a:lumMod val="40000"/>
              <a:lumOff val="60000"/>
            </a:schemeClr>
          </a:solidFill>
        </p:spPr>
      </p:pic>
      <p:pic>
        <p:nvPicPr>
          <p:cNvPr id="11" name="Picture 10" descr="Overlay-HorizontalBridge.jpg"/>
          <p:cNvPicPr>
            <a:picLocks noChangeAspect="1"/>
          </p:cNvPicPr>
          <p:nvPr/>
        </p:nvPicPr>
        <p:blipFill>
          <a:blip r:embed="rId3"/>
          <a:srcRect t="23425" r="61031" b="39764"/>
          <a:stretch>
            <a:fillRect/>
          </a:stretch>
        </p:blipFill>
        <p:spPr>
          <a:xfrm>
            <a:off x="779463" y="2460625"/>
            <a:ext cx="3563937" cy="98425"/>
          </a:xfrm>
          <a:prstGeom prst="rect">
            <a:avLst/>
          </a:prstGeom>
          <a:solidFill>
            <a:schemeClr val="bg2">
              <a:lumMod val="40000"/>
              <a:lumOff val="60000"/>
            </a:schemeClr>
          </a:solidFill>
        </p:spPr>
      </p:pic>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777240" y="1879320"/>
            <a:ext cx="3566160" cy="639762"/>
          </a:xfrm>
        </p:spPr>
        <p:txBody>
          <a:bodyPr anchor="b">
            <a:noAutofit/>
          </a:bodyPr>
          <a:lstStyle>
            <a:lvl1pPr marL="0" indent="0" algn="ctr">
              <a:spcBef>
                <a:spcPts val="0"/>
              </a:spcBef>
              <a:buNone/>
              <a:defRPr sz="2800" b="0">
                <a:solidFill>
                  <a:schemeClr val="tx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777240" y="2590799"/>
            <a:ext cx="3566160" cy="3487739"/>
          </a:xfrm>
        </p:spPr>
        <p:txBody>
          <a:bodyPr>
            <a:normAutofit/>
          </a:bodyPr>
          <a:lstStyle>
            <a:lvl1pPr>
              <a:defRPr sz="2200"/>
            </a:lvl1pPr>
            <a:lvl2pPr>
              <a:defRPr sz="20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4766048" y="1879320"/>
            <a:ext cx="3566160" cy="639762"/>
          </a:xfrm>
        </p:spPr>
        <p:txBody>
          <a:bodyPr anchor="b">
            <a:noAutofit/>
          </a:bodyPr>
          <a:lstStyle>
            <a:lvl1pPr marL="0" indent="0" algn="ctr">
              <a:spcBef>
                <a:spcPts val="0"/>
              </a:spcBef>
              <a:buNone/>
              <a:defRPr sz="2800" b="0">
                <a:solidFill>
                  <a:schemeClr val="tx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66048" y="2590799"/>
            <a:ext cx="3566160" cy="3487739"/>
          </a:xfrm>
        </p:spPr>
        <p:txBody>
          <a:bodyPr>
            <a:normAutofit/>
          </a:bodyPr>
          <a:lstStyle>
            <a:lvl1pPr>
              <a:defRPr sz="2200"/>
            </a:lvl1pPr>
            <a:lvl2pPr>
              <a:defRPr sz="20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2" name="Date Placeholder 6"/>
          <p:cNvSpPr>
            <a:spLocks noGrp="1"/>
          </p:cNvSpPr>
          <p:nvPr>
            <p:ph type="dt" sz="half" idx="10"/>
          </p:nvPr>
        </p:nvSpPr>
        <p:spPr/>
        <p:txBody>
          <a:bodyPr/>
          <a:lstStyle>
            <a:lvl1pPr>
              <a:defRPr/>
            </a:lvl1pPr>
          </a:lstStyle>
          <a:p>
            <a:fld id="{C9FF25E4-0377-4583-A0D9-CE68BB199944}" type="datetime1">
              <a:rPr lang="en-US"/>
              <a:pPr/>
              <a:t>10/29/2009</a:t>
            </a:fld>
            <a:endParaRPr lang="en-US"/>
          </a:p>
        </p:txBody>
      </p:sp>
      <p:sp>
        <p:nvSpPr>
          <p:cNvPr id="13" name="Footer Placeholder 7"/>
          <p:cNvSpPr>
            <a:spLocks noGrp="1"/>
          </p:cNvSpPr>
          <p:nvPr>
            <p:ph type="ftr" sz="quarter" idx="11"/>
          </p:nvPr>
        </p:nvSpPr>
        <p:spPr/>
        <p:txBody>
          <a:bodyPr/>
          <a:lstStyle>
            <a:lvl1pPr>
              <a:defRPr/>
            </a:lvl1pPr>
          </a:lstStyle>
          <a:p>
            <a:endParaRPr lang="en-US"/>
          </a:p>
        </p:txBody>
      </p:sp>
      <p:sp>
        <p:nvSpPr>
          <p:cNvPr id="14" name="Slide Number Placeholder 8"/>
          <p:cNvSpPr>
            <a:spLocks noGrp="1"/>
          </p:cNvSpPr>
          <p:nvPr>
            <p:ph type="sldNum" sz="quarter" idx="12"/>
          </p:nvPr>
        </p:nvSpPr>
        <p:spPr/>
        <p:txBody>
          <a:bodyPr/>
          <a:lstStyle>
            <a:lvl1pPr>
              <a:defRPr/>
            </a:lvl1pPr>
          </a:lstStyle>
          <a:p>
            <a:fld id="{C660F484-C9FB-4712-AC40-0EECFE5E6248}"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grpSp>
        <p:nvGrpSpPr>
          <p:cNvPr id="3" name="Group 6"/>
          <p:cNvGrpSpPr>
            <a:grpSpLocks/>
          </p:cNvGrpSpPr>
          <p:nvPr/>
        </p:nvGrpSpPr>
        <p:grpSpPr bwMode="auto">
          <a:xfrm>
            <a:off x="0" y="1373188"/>
            <a:ext cx="9144000" cy="5484812"/>
            <a:chOff x="0" y="1372650"/>
            <a:chExt cx="9144000" cy="5485350"/>
          </a:xfrm>
        </p:grpSpPr>
        <p:pic>
          <p:nvPicPr>
            <p:cNvPr id="4" name="Picture 7" descr="Overlay-Blank.jpg"/>
            <p:cNvPicPr>
              <a:picLocks noChangeAspect="1"/>
            </p:cNvPicPr>
            <p:nvPr userDrawn="1"/>
          </p:nvPicPr>
          <p:blipFill>
            <a:blip r:embed="rId2"/>
            <a:srcRect t="23334"/>
            <a:stretch>
              <a:fillRect/>
            </a:stretch>
          </p:blipFill>
          <p:spPr bwMode="auto">
            <a:xfrm>
              <a:off x="0" y="1600200"/>
              <a:ext cx="9144000" cy="5257800"/>
            </a:xfrm>
            <a:prstGeom prst="rect">
              <a:avLst/>
            </a:prstGeom>
            <a:noFill/>
            <a:ln w="9525">
              <a:noFill/>
              <a:miter lim="800000"/>
              <a:headEnd/>
              <a:tailEnd/>
            </a:ln>
          </p:spPr>
        </p:pic>
        <p:pic>
          <p:nvPicPr>
            <p:cNvPr id="5" name="Picture 8" descr="Overlay-HorizontalBridge.jpg"/>
            <p:cNvPicPr>
              <a:picLocks noChangeAspect="1"/>
            </p:cNvPicPr>
            <p:nvPr userDrawn="1"/>
          </p:nvPicPr>
          <p:blipFill>
            <a:blip r:embed="rId3"/>
            <a:srcRect/>
            <a:stretch>
              <a:fillRect/>
            </a:stretch>
          </p:blipFill>
          <p:spPr bwMode="auto">
            <a:xfrm>
              <a:off x="0" y="1372650"/>
              <a:ext cx="9144000" cy="267891"/>
            </a:xfrm>
            <a:prstGeom prst="rect">
              <a:avLst/>
            </a:prstGeom>
            <a:noFill/>
            <a:ln w="9525">
              <a:noFill/>
              <a:miter lim="800000"/>
              <a:headEnd/>
              <a:tailEnd/>
            </a:ln>
          </p:spPr>
        </p:pic>
      </p:grpSp>
      <p:sp>
        <p:nvSpPr>
          <p:cNvPr id="2" name="Title 1"/>
          <p:cNvSpPr>
            <a:spLocks noGrp="1"/>
          </p:cNvSpPr>
          <p:nvPr>
            <p:ph type="title"/>
          </p:nvPr>
        </p:nvSpPr>
        <p:spPr/>
        <p:txBody>
          <a:bodyPr/>
          <a:lstStyle/>
          <a:p>
            <a:r>
              <a:rPr lang="en-US" smtClean="0"/>
              <a:t>Click to edit Master title style</a:t>
            </a:r>
            <a:endParaRPr/>
          </a:p>
        </p:txBody>
      </p:sp>
      <p:sp>
        <p:nvSpPr>
          <p:cNvPr id="6" name="Date Placeholder 2"/>
          <p:cNvSpPr>
            <a:spLocks noGrp="1"/>
          </p:cNvSpPr>
          <p:nvPr>
            <p:ph type="dt" sz="half" idx="10"/>
          </p:nvPr>
        </p:nvSpPr>
        <p:spPr/>
        <p:txBody>
          <a:bodyPr/>
          <a:lstStyle>
            <a:lvl1pPr>
              <a:defRPr/>
            </a:lvl1pPr>
          </a:lstStyle>
          <a:p>
            <a:fld id="{A50A7E8A-0AFF-49FE-8BD4-55BE4C2BA6C3}" type="datetime1">
              <a:rPr lang="en-US"/>
              <a:pPr/>
              <a:t>10/29/2009</a:t>
            </a:fld>
            <a:endParaRPr lang="en-US"/>
          </a:p>
        </p:txBody>
      </p:sp>
      <p:sp>
        <p:nvSpPr>
          <p:cNvPr id="7" name="Footer Placeholder 3"/>
          <p:cNvSpPr>
            <a:spLocks noGrp="1"/>
          </p:cNvSpPr>
          <p:nvPr>
            <p:ph type="ftr" sz="quarter" idx="11"/>
          </p:nvPr>
        </p:nvSpPr>
        <p:spPr/>
        <p:txBody>
          <a:bodyPr/>
          <a:lstStyle>
            <a:lvl1pPr>
              <a:defRPr/>
            </a:lvl1pPr>
          </a:lstStyle>
          <a:p>
            <a:endParaRPr lang="en-US"/>
          </a:p>
        </p:txBody>
      </p:sp>
      <p:sp>
        <p:nvSpPr>
          <p:cNvPr id="8" name="Slide Number Placeholder 4"/>
          <p:cNvSpPr>
            <a:spLocks noGrp="1"/>
          </p:cNvSpPr>
          <p:nvPr>
            <p:ph type="sldNum" sz="quarter" idx="12"/>
          </p:nvPr>
        </p:nvSpPr>
        <p:spPr/>
        <p:txBody>
          <a:bodyPr/>
          <a:lstStyle>
            <a:lvl1pPr>
              <a:defRPr/>
            </a:lvl1pPr>
          </a:lstStyle>
          <a:p>
            <a:fld id="{73517054-5A64-4EE7-8C09-5BC27DA99693}"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2" name="Picture 6" descr="Overlay-Blank.jpg"/>
          <p:cNvPicPr>
            <a:picLocks noChangeAspect="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
        <p:nvSpPr>
          <p:cNvPr id="3" name="Date Placeholder 1"/>
          <p:cNvSpPr>
            <a:spLocks noGrp="1"/>
          </p:cNvSpPr>
          <p:nvPr>
            <p:ph type="dt" sz="half" idx="10"/>
          </p:nvPr>
        </p:nvSpPr>
        <p:spPr/>
        <p:txBody>
          <a:bodyPr/>
          <a:lstStyle>
            <a:lvl1pPr>
              <a:defRPr/>
            </a:lvl1pPr>
          </a:lstStyle>
          <a:p>
            <a:fld id="{E17A6CF4-5879-4548-88DE-DCAF238C79F3}" type="datetime1">
              <a:rPr lang="en-US"/>
              <a:pPr/>
              <a:t>10/29/2009</a:t>
            </a:fld>
            <a:endParaRPr lang="en-US"/>
          </a:p>
        </p:txBody>
      </p:sp>
      <p:sp>
        <p:nvSpPr>
          <p:cNvPr id="4" name="Footer Placeholder 2"/>
          <p:cNvSpPr>
            <a:spLocks noGrp="1"/>
          </p:cNvSpPr>
          <p:nvPr>
            <p:ph type="ftr" sz="quarter" idx="11"/>
          </p:nvPr>
        </p:nvSpPr>
        <p:spPr/>
        <p:txBody>
          <a:bodyPr/>
          <a:lstStyle>
            <a:lvl1pPr>
              <a:defRPr/>
            </a:lvl1pPr>
          </a:lstStyle>
          <a:p>
            <a:endParaRPr lang="en-US"/>
          </a:p>
        </p:txBody>
      </p:sp>
      <p:sp>
        <p:nvSpPr>
          <p:cNvPr id="5" name="Slide Number Placeholder 3"/>
          <p:cNvSpPr>
            <a:spLocks noGrp="1"/>
          </p:cNvSpPr>
          <p:nvPr>
            <p:ph type="sldNum" sz="quarter" idx="12"/>
          </p:nvPr>
        </p:nvSpPr>
        <p:spPr/>
        <p:txBody>
          <a:bodyPr/>
          <a:lstStyle>
            <a:lvl1pPr>
              <a:defRPr/>
            </a:lvl1pPr>
          </a:lstStyle>
          <a:p>
            <a:fld id="{CE7C4F95-50AD-482F-AE3D-4B15597E89F9}"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grpSp>
        <p:nvGrpSpPr>
          <p:cNvPr id="5" name="Group 11"/>
          <p:cNvGrpSpPr>
            <a:grpSpLocks/>
          </p:cNvGrpSpPr>
          <p:nvPr/>
        </p:nvGrpSpPr>
        <p:grpSpPr bwMode="auto">
          <a:xfrm>
            <a:off x="4267200" y="0"/>
            <a:ext cx="4876800" cy="6858000"/>
            <a:chOff x="4267200" y="0"/>
            <a:chExt cx="4876800" cy="6858000"/>
          </a:xfrm>
        </p:grpSpPr>
        <p:pic>
          <p:nvPicPr>
            <p:cNvPr id="6" name="Picture 7" descr="Overlay-Blank.jpg"/>
            <p:cNvPicPr>
              <a:picLocks noChangeAspect="1"/>
            </p:cNvPicPr>
            <p:nvPr userDrawn="1"/>
          </p:nvPicPr>
          <p:blipFill>
            <a:blip r:embed="rId2"/>
            <a:srcRect l="4301" r="46875"/>
            <a:stretch>
              <a:fillRect/>
            </a:stretch>
          </p:blipFill>
          <p:spPr bwMode="auto">
            <a:xfrm>
              <a:off x="4495800" y="0"/>
              <a:ext cx="4648200" cy="6858000"/>
            </a:xfrm>
            <a:prstGeom prst="rect">
              <a:avLst/>
            </a:prstGeom>
            <a:noFill/>
            <a:ln w="9525">
              <a:noFill/>
              <a:miter lim="800000"/>
              <a:headEnd/>
              <a:tailEnd/>
            </a:ln>
          </p:spPr>
        </p:pic>
        <p:pic>
          <p:nvPicPr>
            <p:cNvPr id="7" name="Picture 8" descr="Overlay-VerticalBridge.jpg"/>
            <p:cNvPicPr>
              <a:picLocks noChangeAspect="1"/>
            </p:cNvPicPr>
            <p:nvPr userDrawn="1"/>
          </p:nvPicPr>
          <p:blipFill>
            <a:blip r:embed="rId3"/>
            <a:srcRect/>
            <a:stretch>
              <a:fillRect/>
            </a:stretch>
          </p:blipFill>
          <p:spPr bwMode="auto">
            <a:xfrm flipH="1">
              <a:off x="4267200" y="0"/>
              <a:ext cx="267891" cy="6858000"/>
            </a:xfrm>
            <a:prstGeom prst="rect">
              <a:avLst/>
            </a:prstGeom>
            <a:noFill/>
            <a:ln w="9525">
              <a:noFill/>
              <a:miter lim="800000"/>
              <a:headEnd/>
              <a:tailEnd/>
            </a:ln>
          </p:spPr>
        </p:pic>
      </p:grpSp>
      <p:sp>
        <p:nvSpPr>
          <p:cNvPr id="2" name="Title 1"/>
          <p:cNvSpPr>
            <a:spLocks noGrp="1"/>
          </p:cNvSpPr>
          <p:nvPr>
            <p:ph type="title"/>
          </p:nvPr>
        </p:nvSpPr>
        <p:spPr>
          <a:xfrm>
            <a:off x="381000" y="609600"/>
            <a:ext cx="3612776" cy="1537447"/>
          </a:xfrm>
        </p:spPr>
        <p:txBody>
          <a:bodyPr anchor="b"/>
          <a:lstStyle>
            <a:lvl1pPr algn="ctr">
              <a:lnSpc>
                <a:spcPct val="100000"/>
              </a:lnSpc>
              <a:defRPr sz="3600" b="0"/>
            </a:lvl1pPr>
          </a:lstStyle>
          <a:p>
            <a:r>
              <a:rPr lang="en-US" smtClean="0"/>
              <a:t>Click to edit Master title style</a:t>
            </a:r>
            <a:endParaRPr/>
          </a:p>
        </p:txBody>
      </p:sp>
      <p:sp>
        <p:nvSpPr>
          <p:cNvPr id="3" name="Content Placeholder 2"/>
          <p:cNvSpPr>
            <a:spLocks noGrp="1"/>
          </p:cNvSpPr>
          <p:nvPr>
            <p:ph idx="1"/>
          </p:nvPr>
        </p:nvSpPr>
        <p:spPr>
          <a:xfrm>
            <a:off x="4885859" y="381001"/>
            <a:ext cx="3813174" cy="5697537"/>
          </a:xfrm>
        </p:spPr>
        <p:txBody>
          <a:bodyPr>
            <a:normAutofit/>
          </a:bodyPr>
          <a:lstStyle>
            <a:lvl1pPr>
              <a:defRPr sz="2400" b="0"/>
            </a:lvl1pPr>
            <a:lvl2pPr>
              <a:defRPr sz="2200" b="0"/>
            </a:lvl2pPr>
            <a:lvl3pPr>
              <a:defRPr sz="2000" b="0"/>
            </a:lvl3pPr>
            <a:lvl4pPr>
              <a:defRPr sz="1800" b="0"/>
            </a:lvl4pPr>
            <a:lvl5pPr>
              <a:defRPr sz="1800" b="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381000" y="2209801"/>
            <a:ext cx="3612776" cy="3200400"/>
          </a:xfrm>
        </p:spPr>
        <p:txBody>
          <a:bodyPr>
            <a:normAutofit/>
          </a:bodyPr>
          <a:lstStyle>
            <a:lvl1pPr marL="0" indent="0" algn="ctr">
              <a:buNone/>
              <a:defRPr sz="1800" b="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Date Placeholder 4"/>
          <p:cNvSpPr>
            <a:spLocks noGrp="1"/>
          </p:cNvSpPr>
          <p:nvPr>
            <p:ph type="dt" sz="half" idx="10"/>
          </p:nvPr>
        </p:nvSpPr>
        <p:spPr/>
        <p:txBody>
          <a:bodyPr/>
          <a:lstStyle>
            <a:lvl1pPr>
              <a:defRPr/>
            </a:lvl1pPr>
          </a:lstStyle>
          <a:p>
            <a:fld id="{4F222AF6-0379-419D-A8CF-9C50F7176CF6}" type="datetime1">
              <a:rPr lang="en-US"/>
              <a:pPr/>
              <a:t>10/29/2009</a:t>
            </a:fld>
            <a:endParaRPr lang="en-US"/>
          </a:p>
        </p:txBody>
      </p:sp>
      <p:sp>
        <p:nvSpPr>
          <p:cNvPr id="9" name="Footer Placeholder 5"/>
          <p:cNvSpPr>
            <a:spLocks noGrp="1"/>
          </p:cNvSpPr>
          <p:nvPr>
            <p:ph type="ftr" sz="quarter" idx="11"/>
          </p:nvPr>
        </p:nvSpPr>
        <p:spPr/>
        <p:txBody>
          <a:bodyPr/>
          <a:lstStyle>
            <a:lvl1pPr>
              <a:defRPr>
                <a:solidFill>
                  <a:schemeClr val="tx2"/>
                </a:solidFill>
              </a:defRPr>
            </a:lvl1pPr>
          </a:lstStyle>
          <a:p>
            <a:endParaRPr lang="en-US"/>
          </a:p>
        </p:txBody>
      </p:sp>
      <p:sp>
        <p:nvSpPr>
          <p:cNvPr id="10" name="Slide Number Placeholder 6"/>
          <p:cNvSpPr>
            <a:spLocks noGrp="1"/>
          </p:cNvSpPr>
          <p:nvPr>
            <p:ph type="sldNum" sz="quarter" idx="12"/>
          </p:nvPr>
        </p:nvSpPr>
        <p:spPr/>
        <p:txBody>
          <a:bodyPr/>
          <a:lstStyle>
            <a:lvl1pPr>
              <a:defRPr/>
            </a:lvl1pPr>
          </a:lstStyle>
          <a:p>
            <a:fld id="{B31B4D84-AECA-4DD3-8BE6-2B3400143195}"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792163" y="39688"/>
            <a:ext cx="7570787" cy="14128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792163" y="1762125"/>
            <a:ext cx="7570787" cy="42894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6651625"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b="1">
                <a:solidFill>
                  <a:srgbClr val="A08BD6"/>
                </a:solidFill>
                <a:latin typeface="Candara" pitchFamily="-112" charset="0"/>
              </a:defRPr>
            </a:lvl1pPr>
          </a:lstStyle>
          <a:p>
            <a:fld id="{D86DB242-7307-4CB4-BB7F-ACF900497F13}" type="datetime1">
              <a:rPr lang="en-US"/>
              <a:pPr/>
              <a:t>10/29/2009</a:t>
            </a:fld>
            <a:endParaRPr lang="en-US"/>
          </a:p>
        </p:txBody>
      </p:sp>
      <p:sp>
        <p:nvSpPr>
          <p:cNvPr id="6" name="Slide Number Placeholder 5"/>
          <p:cNvSpPr>
            <a:spLocks noGrp="1"/>
          </p:cNvSpPr>
          <p:nvPr>
            <p:ph type="sldNum" sz="quarter" idx="4"/>
          </p:nvPr>
        </p:nvSpPr>
        <p:spPr>
          <a:xfrm>
            <a:off x="4267200" y="6356350"/>
            <a:ext cx="609600" cy="365125"/>
          </a:xfrm>
          <a:prstGeom prst="rect">
            <a:avLst/>
          </a:prstGeom>
        </p:spPr>
        <p:txBody>
          <a:bodyPr vert="horz" wrap="square" lIns="91440" tIns="45720" rIns="91440" bIns="45720" numCol="1" anchor="ctr" anchorCtr="0" compatLnSpc="1">
            <a:prstTxWarp prst="textNoShape">
              <a:avLst/>
            </a:prstTxWarp>
          </a:bodyPr>
          <a:lstStyle>
            <a:lvl1pPr algn="ctr">
              <a:defRPr sz="1200" b="1">
                <a:solidFill>
                  <a:srgbClr val="A08BD6"/>
                </a:solidFill>
                <a:latin typeface="Candara" pitchFamily="-112" charset="0"/>
              </a:defRPr>
            </a:lvl1pPr>
          </a:lstStyle>
          <a:p>
            <a:fld id="{CEBDBAA3-EC08-4AE4-A4CB-FCAB75A0E321}" type="slidenum">
              <a:rPr lang="en-US"/>
              <a:pPr/>
              <a:t>‹#›</a:t>
            </a:fld>
            <a:endParaRPr lang="en-US"/>
          </a:p>
        </p:txBody>
      </p:sp>
      <p:sp>
        <p:nvSpPr>
          <p:cNvPr id="5" name="Footer Placeholder 4"/>
          <p:cNvSpPr>
            <a:spLocks noGrp="1"/>
          </p:cNvSpPr>
          <p:nvPr>
            <p:ph type="ftr" sz="quarter" idx="3"/>
          </p:nvPr>
        </p:nvSpPr>
        <p:spPr>
          <a:xfrm>
            <a:off x="371475" y="6356350"/>
            <a:ext cx="2895600" cy="365125"/>
          </a:xfrm>
          <a:prstGeom prst="rect">
            <a:avLst/>
          </a:prstGeom>
        </p:spPr>
        <p:txBody>
          <a:bodyPr vert="horz" wrap="square" lIns="91440" tIns="45720" rIns="91440" bIns="45720" numCol="1" anchor="ctr" anchorCtr="0" compatLnSpc="1">
            <a:prstTxWarp prst="textNoShape">
              <a:avLst/>
            </a:prstTxWarp>
          </a:bodyPr>
          <a:lstStyle>
            <a:lvl1pPr>
              <a:defRPr sz="1200" b="1">
                <a:solidFill>
                  <a:srgbClr val="A08BD6"/>
                </a:solidFill>
                <a:latin typeface="Candara" pitchFamily="-112" charset="0"/>
              </a:defRPr>
            </a:lvl1pPr>
          </a:lstStyle>
          <a:p>
            <a:endParaRPr lang="en-US"/>
          </a:p>
        </p:txBody>
      </p:sp>
    </p:spTree>
  </p:cSld>
  <p:clrMap bg1="lt1" tx1="dk1" bg2="lt2" tx2="dk2" accent1="accent1" accent2="accent2" accent3="accent3" accent4="accent4" accent5="accent5" accent6="accent6" hlink="hlink" folHlink="folHlink"/>
  <p:sldLayoutIdLst>
    <p:sldLayoutId id="2147484113" r:id="rId1"/>
    <p:sldLayoutId id="2147484114" r:id="rId2"/>
    <p:sldLayoutId id="2147484115" r:id="rId3"/>
    <p:sldLayoutId id="2147484116" r:id="rId4"/>
    <p:sldLayoutId id="2147484117" r:id="rId5"/>
    <p:sldLayoutId id="2147484118" r:id="rId6"/>
    <p:sldLayoutId id="2147484119" r:id="rId7"/>
    <p:sldLayoutId id="2147484120" r:id="rId8"/>
    <p:sldLayoutId id="2147484121" r:id="rId9"/>
    <p:sldLayoutId id="2147484122" r:id="rId10"/>
    <p:sldLayoutId id="2147484123" r:id="rId11"/>
    <p:sldLayoutId id="2147484124" r:id="rId12"/>
    <p:sldLayoutId id="2147484125" r:id="rId13"/>
  </p:sldLayoutIdLst>
  <p:txStyles>
    <p:titleStyle>
      <a:lvl1pPr algn="ctr" rtl="0" eaLnBrk="0" fontAlgn="base" hangingPunct="0">
        <a:lnSpc>
          <a:spcPts val="6000"/>
        </a:lnSpc>
        <a:spcBef>
          <a:spcPct val="0"/>
        </a:spcBef>
        <a:spcAft>
          <a:spcPct val="0"/>
        </a:spcAft>
        <a:defRPr sz="5400" kern="1200">
          <a:solidFill>
            <a:schemeClr val="tx2"/>
          </a:solidFill>
          <a:latin typeface="+mn-lt"/>
          <a:ea typeface="ＭＳ Ｐゴシック" pitchFamily="-112" charset="-128"/>
          <a:cs typeface="ＭＳ Ｐゴシック" pitchFamily="-112" charset="-128"/>
        </a:defRPr>
      </a:lvl1pPr>
      <a:lvl2pPr algn="ctr" rtl="0" eaLnBrk="0" fontAlgn="base" hangingPunct="0">
        <a:lnSpc>
          <a:spcPts val="6000"/>
        </a:lnSpc>
        <a:spcBef>
          <a:spcPct val="0"/>
        </a:spcBef>
        <a:spcAft>
          <a:spcPct val="0"/>
        </a:spcAft>
        <a:defRPr sz="5400">
          <a:solidFill>
            <a:schemeClr val="tx2"/>
          </a:solidFill>
          <a:latin typeface="Candara" pitchFamily="-112" charset="0"/>
          <a:ea typeface="ＭＳ Ｐゴシック" pitchFamily="-112" charset="-128"/>
          <a:cs typeface="ＭＳ Ｐゴシック" pitchFamily="-112" charset="-128"/>
        </a:defRPr>
      </a:lvl2pPr>
      <a:lvl3pPr algn="ctr" rtl="0" eaLnBrk="0" fontAlgn="base" hangingPunct="0">
        <a:lnSpc>
          <a:spcPts val="6000"/>
        </a:lnSpc>
        <a:spcBef>
          <a:spcPct val="0"/>
        </a:spcBef>
        <a:spcAft>
          <a:spcPct val="0"/>
        </a:spcAft>
        <a:defRPr sz="5400">
          <a:solidFill>
            <a:schemeClr val="tx2"/>
          </a:solidFill>
          <a:latin typeface="Candara" pitchFamily="-112" charset="0"/>
          <a:ea typeface="ＭＳ Ｐゴシック" pitchFamily="-112" charset="-128"/>
          <a:cs typeface="ＭＳ Ｐゴシック" pitchFamily="-112" charset="-128"/>
        </a:defRPr>
      </a:lvl3pPr>
      <a:lvl4pPr algn="ctr" rtl="0" eaLnBrk="0" fontAlgn="base" hangingPunct="0">
        <a:lnSpc>
          <a:spcPts val="6000"/>
        </a:lnSpc>
        <a:spcBef>
          <a:spcPct val="0"/>
        </a:spcBef>
        <a:spcAft>
          <a:spcPct val="0"/>
        </a:spcAft>
        <a:defRPr sz="5400">
          <a:solidFill>
            <a:schemeClr val="tx2"/>
          </a:solidFill>
          <a:latin typeface="Candara" pitchFamily="-112" charset="0"/>
          <a:ea typeface="ＭＳ Ｐゴシック" pitchFamily="-112" charset="-128"/>
          <a:cs typeface="ＭＳ Ｐゴシック" pitchFamily="-112" charset="-128"/>
        </a:defRPr>
      </a:lvl4pPr>
      <a:lvl5pPr algn="ctr" rtl="0" eaLnBrk="0" fontAlgn="base" hangingPunct="0">
        <a:lnSpc>
          <a:spcPts val="6000"/>
        </a:lnSpc>
        <a:spcBef>
          <a:spcPct val="0"/>
        </a:spcBef>
        <a:spcAft>
          <a:spcPct val="0"/>
        </a:spcAft>
        <a:defRPr sz="5400">
          <a:solidFill>
            <a:schemeClr val="tx2"/>
          </a:solidFill>
          <a:latin typeface="Candara" pitchFamily="-112" charset="0"/>
          <a:ea typeface="ＭＳ Ｐゴシック" pitchFamily="-112" charset="-128"/>
          <a:cs typeface="ＭＳ Ｐゴシック" pitchFamily="-112" charset="-128"/>
        </a:defRPr>
      </a:lvl5pPr>
      <a:lvl6pPr marL="457200" algn="ctr" rtl="0" fontAlgn="base">
        <a:lnSpc>
          <a:spcPts val="6000"/>
        </a:lnSpc>
        <a:spcBef>
          <a:spcPct val="0"/>
        </a:spcBef>
        <a:spcAft>
          <a:spcPct val="0"/>
        </a:spcAft>
        <a:defRPr sz="5400">
          <a:solidFill>
            <a:schemeClr val="tx2"/>
          </a:solidFill>
          <a:latin typeface="Candara" pitchFamily="-112" charset="0"/>
          <a:ea typeface="ＭＳ Ｐゴシック" pitchFamily="-112" charset="-128"/>
          <a:cs typeface="ＭＳ Ｐゴシック" pitchFamily="-112" charset="-128"/>
        </a:defRPr>
      </a:lvl6pPr>
      <a:lvl7pPr marL="914400" algn="ctr" rtl="0" fontAlgn="base">
        <a:lnSpc>
          <a:spcPts val="6000"/>
        </a:lnSpc>
        <a:spcBef>
          <a:spcPct val="0"/>
        </a:spcBef>
        <a:spcAft>
          <a:spcPct val="0"/>
        </a:spcAft>
        <a:defRPr sz="5400">
          <a:solidFill>
            <a:schemeClr val="tx2"/>
          </a:solidFill>
          <a:latin typeface="Candara" pitchFamily="-112" charset="0"/>
          <a:ea typeface="ＭＳ Ｐゴシック" pitchFamily="-112" charset="-128"/>
          <a:cs typeface="ＭＳ Ｐゴシック" pitchFamily="-112" charset="-128"/>
        </a:defRPr>
      </a:lvl7pPr>
      <a:lvl8pPr marL="1371600" algn="ctr" rtl="0" fontAlgn="base">
        <a:lnSpc>
          <a:spcPts val="6000"/>
        </a:lnSpc>
        <a:spcBef>
          <a:spcPct val="0"/>
        </a:spcBef>
        <a:spcAft>
          <a:spcPct val="0"/>
        </a:spcAft>
        <a:defRPr sz="5400">
          <a:solidFill>
            <a:schemeClr val="tx2"/>
          </a:solidFill>
          <a:latin typeface="Candara" pitchFamily="-112" charset="0"/>
          <a:ea typeface="ＭＳ Ｐゴシック" pitchFamily="-112" charset="-128"/>
          <a:cs typeface="ＭＳ Ｐゴシック" pitchFamily="-112" charset="-128"/>
        </a:defRPr>
      </a:lvl8pPr>
      <a:lvl9pPr marL="1828800" algn="ctr" rtl="0" fontAlgn="base">
        <a:lnSpc>
          <a:spcPts val="6000"/>
        </a:lnSpc>
        <a:spcBef>
          <a:spcPct val="0"/>
        </a:spcBef>
        <a:spcAft>
          <a:spcPct val="0"/>
        </a:spcAft>
        <a:defRPr sz="5400">
          <a:solidFill>
            <a:schemeClr val="tx2"/>
          </a:solidFill>
          <a:latin typeface="Candara" pitchFamily="-112" charset="0"/>
          <a:ea typeface="ＭＳ Ｐゴシック" pitchFamily="-112" charset="-128"/>
          <a:cs typeface="ＭＳ Ｐゴシック" pitchFamily="-112" charset="-128"/>
        </a:defRPr>
      </a:lvl9pPr>
    </p:titleStyle>
    <p:bodyStyle>
      <a:lvl1pPr marL="342900" indent="-342900" algn="l" rtl="0" eaLnBrk="0" fontAlgn="base" hangingPunct="0">
        <a:spcBef>
          <a:spcPts val="2400"/>
        </a:spcBef>
        <a:spcAft>
          <a:spcPct val="0"/>
        </a:spcAft>
        <a:buClr>
          <a:srgbClr val="BAABE3"/>
        </a:buClr>
        <a:buFont typeface="Candara" pitchFamily="-112" charset="0"/>
        <a:buChar char="•"/>
        <a:defRPr sz="2800" kern="1200">
          <a:solidFill>
            <a:schemeClr val="tx2"/>
          </a:solidFill>
          <a:latin typeface="+mn-lt"/>
          <a:ea typeface="ＭＳ Ｐゴシック" pitchFamily="-112" charset="-128"/>
          <a:cs typeface="ＭＳ Ｐゴシック" pitchFamily="-112" charset="-128"/>
        </a:defRPr>
      </a:lvl1pPr>
      <a:lvl2pPr marL="685800" indent="-336550" algn="l" rtl="0" eaLnBrk="0" fontAlgn="base" hangingPunct="0">
        <a:spcBef>
          <a:spcPts val="600"/>
        </a:spcBef>
        <a:spcAft>
          <a:spcPct val="0"/>
        </a:spcAft>
        <a:buClr>
          <a:schemeClr val="tx2"/>
        </a:buClr>
        <a:buFont typeface="Candara" pitchFamily="-112" charset="0"/>
        <a:buChar char="•"/>
        <a:defRPr sz="2600" kern="1200">
          <a:solidFill>
            <a:schemeClr val="tx2"/>
          </a:solidFill>
          <a:latin typeface="+mn-lt"/>
          <a:ea typeface="ＭＳ Ｐゴシック" pitchFamily="-112" charset="-128"/>
          <a:cs typeface="+mn-cs"/>
        </a:defRPr>
      </a:lvl2pPr>
      <a:lvl3pPr marL="1035050" indent="-349250" algn="l" rtl="0" eaLnBrk="0" fontAlgn="base" hangingPunct="0">
        <a:spcBef>
          <a:spcPts val="600"/>
        </a:spcBef>
        <a:spcAft>
          <a:spcPct val="0"/>
        </a:spcAft>
        <a:buClr>
          <a:srgbClr val="BAABE3"/>
        </a:buClr>
        <a:buFont typeface="Candara" pitchFamily="-112" charset="0"/>
        <a:buChar char="•"/>
        <a:defRPr sz="2400" kern="1200">
          <a:solidFill>
            <a:schemeClr val="tx2"/>
          </a:solidFill>
          <a:latin typeface="+mn-lt"/>
          <a:ea typeface="ＭＳ Ｐゴシック" pitchFamily="-112" charset="-128"/>
          <a:cs typeface="+mn-cs"/>
        </a:defRPr>
      </a:lvl3pPr>
      <a:lvl4pPr marL="1371600" indent="-336550" algn="l" rtl="0" eaLnBrk="0" fontAlgn="base" hangingPunct="0">
        <a:spcBef>
          <a:spcPts val="600"/>
        </a:spcBef>
        <a:spcAft>
          <a:spcPct val="0"/>
        </a:spcAft>
        <a:buClr>
          <a:schemeClr val="tx2"/>
        </a:buClr>
        <a:buFont typeface="Candara" pitchFamily="-112" charset="0"/>
        <a:buChar char="•"/>
        <a:defRPr sz="2200" kern="1200">
          <a:solidFill>
            <a:schemeClr val="tx2"/>
          </a:solidFill>
          <a:latin typeface="+mn-lt"/>
          <a:ea typeface="ＭＳ Ｐゴシック" pitchFamily="-112" charset="-128"/>
          <a:cs typeface="+mn-cs"/>
        </a:defRPr>
      </a:lvl4pPr>
      <a:lvl5pPr marL="1720850" indent="-349250" algn="l" rtl="0" eaLnBrk="0" fontAlgn="base" hangingPunct="0">
        <a:spcBef>
          <a:spcPts val="600"/>
        </a:spcBef>
        <a:spcAft>
          <a:spcPct val="0"/>
        </a:spcAft>
        <a:buClr>
          <a:srgbClr val="BAABE3"/>
        </a:buClr>
        <a:buFont typeface="Candara" pitchFamily="-112" charset="0"/>
        <a:buChar char="•"/>
        <a:defRPr sz="2000" kern="1200">
          <a:solidFill>
            <a:schemeClr val="tx2"/>
          </a:solidFill>
          <a:latin typeface="+mn-lt"/>
          <a:ea typeface="ＭＳ Ｐゴシック" pitchFamily="-112" charset="-128"/>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hyperlink" Target="http://en.wikipedia.org/wiki/Wangari_Maathai"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854200" y="3694113"/>
            <a:ext cx="5446713" cy="1470025"/>
          </a:xfrm>
        </p:spPr>
        <p:txBody>
          <a:bodyPr>
            <a:noAutofit/>
          </a:bodyPr>
          <a:lstStyle/>
          <a:p>
            <a:pPr eaLnBrk="1" hangingPunct="1"/>
            <a:r>
              <a:rPr lang="en-US" sz="7000" smtClean="0">
                <a:solidFill>
                  <a:srgbClr val="7152C2"/>
                </a:solidFill>
              </a:rPr>
              <a:t>Wangari Maathai </a:t>
            </a:r>
          </a:p>
        </p:txBody>
      </p:sp>
      <p:sp>
        <p:nvSpPr>
          <p:cNvPr id="15363" name="Subtitle 2"/>
          <p:cNvSpPr>
            <a:spLocks noGrp="1"/>
          </p:cNvSpPr>
          <p:nvPr>
            <p:ph type="subTitle" idx="1"/>
          </p:nvPr>
        </p:nvSpPr>
        <p:spPr>
          <a:xfrm>
            <a:off x="1676400" y="5203825"/>
            <a:ext cx="5827713" cy="1120775"/>
          </a:xfrm>
        </p:spPr>
        <p:txBody>
          <a:bodyPr/>
          <a:lstStyle/>
          <a:p>
            <a:pPr eaLnBrk="1" hangingPunct="1"/>
            <a:r>
              <a:rPr lang="en-US" sz="2400" smtClean="0">
                <a:solidFill>
                  <a:srgbClr val="FF6600"/>
                </a:solidFill>
              </a:rPr>
              <a:t>Nobel Peace Prize Winner</a:t>
            </a:r>
          </a:p>
        </p:txBody>
      </p:sp>
      <p:pic>
        <p:nvPicPr>
          <p:cNvPr id="15364" name="Picture 4"/>
          <p:cNvPicPr>
            <a:picLocks noChangeAspect="1" noChangeArrowheads="1"/>
          </p:cNvPicPr>
          <p:nvPr/>
        </p:nvPicPr>
        <p:blipFill>
          <a:blip r:embed="rId2"/>
          <a:srcRect/>
          <a:stretch>
            <a:fillRect/>
          </a:stretch>
        </p:blipFill>
        <p:spPr bwMode="auto">
          <a:xfrm>
            <a:off x="2928926" y="142852"/>
            <a:ext cx="3024198" cy="4035414"/>
          </a:xfrm>
          <a:prstGeom prst="ellipse">
            <a:avLst/>
          </a:prstGeom>
          <a:ln>
            <a:noFill/>
          </a:ln>
          <a:effectLst>
            <a:softEdge rad="112500"/>
          </a:effec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pPr eaLnBrk="1" hangingPunct="1"/>
            <a:r>
              <a:rPr lang="en-US" smtClean="0"/>
              <a:t>Childhood</a:t>
            </a:r>
          </a:p>
        </p:txBody>
      </p:sp>
      <p:sp>
        <p:nvSpPr>
          <p:cNvPr id="16387" name="Content Placeholder 2"/>
          <p:cNvSpPr>
            <a:spLocks noGrp="1"/>
          </p:cNvSpPr>
          <p:nvPr>
            <p:ph idx="1"/>
          </p:nvPr>
        </p:nvSpPr>
        <p:spPr/>
        <p:txBody>
          <a:bodyPr/>
          <a:lstStyle/>
          <a:p>
            <a:pPr eaLnBrk="1" hangingPunct="1"/>
            <a:r>
              <a:rPr lang="en-US" sz="2500" b="1" dirty="0" err="1" smtClean="0">
                <a:latin typeface="4803_Kwang_MD" pitchFamily="2" charset="0"/>
                <a:cs typeface="4803_Kwang_MD" pitchFamily="2" charset="0"/>
              </a:rPr>
              <a:t>Wangari</a:t>
            </a:r>
            <a:r>
              <a:rPr lang="en-US" sz="2500" b="1" dirty="0" smtClean="0">
                <a:latin typeface="4803_Kwang_MD" pitchFamily="2" charset="0"/>
                <a:cs typeface="4803_Kwang_MD" pitchFamily="2" charset="0"/>
              </a:rPr>
              <a:t> </a:t>
            </a:r>
            <a:r>
              <a:rPr lang="en-US" sz="2500" b="1" dirty="0" err="1" smtClean="0">
                <a:latin typeface="4803_Kwang_MD" pitchFamily="2" charset="0"/>
                <a:cs typeface="4803_Kwang_MD" pitchFamily="2" charset="0"/>
              </a:rPr>
              <a:t>Maathai</a:t>
            </a:r>
            <a:r>
              <a:rPr lang="en-US" sz="2500" b="1" dirty="0" smtClean="0">
                <a:latin typeface="4803_Kwang_MD" pitchFamily="2" charset="0"/>
                <a:cs typeface="4803_Kwang_MD" pitchFamily="2" charset="0"/>
              </a:rPr>
              <a:t>  was born on April 1, 1940. She was the first African women who got the Nobel Peace Prize. She was educated at The University of Pittsburg. She was very smart and a very good person. She went to study biology in the United States and Germany. After that, </a:t>
            </a:r>
            <a:r>
              <a:rPr lang="en-US" sz="2500" b="1" dirty="0" smtClean="0">
                <a:latin typeface="4803_Kwang_MD" pitchFamily="2" charset="0"/>
                <a:cs typeface="4803_Kwang_MD" pitchFamily="2" charset="0"/>
              </a:rPr>
              <a:t>she </a:t>
            </a:r>
            <a:r>
              <a:rPr lang="en-US" sz="2500" b="1" dirty="0" smtClean="0">
                <a:latin typeface="4803_Kwang_MD" pitchFamily="2" charset="0"/>
                <a:cs typeface="4803_Kwang_MD" pitchFamily="2" charset="0"/>
              </a:rPr>
              <a:t>received her Master’s Degree from The University of Pittsburg. She also planted more than a million tress to prevent soil. She wanted to help her country very </a:t>
            </a:r>
            <a:r>
              <a:rPr lang="en-US" sz="2500" b="1" dirty="0" smtClean="0">
                <a:latin typeface="4803_Kwang_MD" pitchFamily="2" charset="0"/>
                <a:cs typeface="4803_Kwang_MD" pitchFamily="2" charset="0"/>
              </a:rPr>
              <a:t>much and tried </a:t>
            </a:r>
            <a:r>
              <a:rPr lang="en-US" sz="2500" b="1" dirty="0" smtClean="0">
                <a:latin typeface="4803_Kwang_MD" pitchFamily="2" charset="0"/>
                <a:cs typeface="4803_Kwang_MD" pitchFamily="2" charset="0"/>
              </a:rPr>
              <a:t>to save endangered </a:t>
            </a:r>
            <a:r>
              <a:rPr lang="en-US" sz="2500" b="1" dirty="0" smtClean="0">
                <a:latin typeface="4803_Kwang_MD" pitchFamily="2" charset="0"/>
                <a:cs typeface="4803_Kwang_MD" pitchFamily="2" charset="0"/>
              </a:rPr>
              <a:t>rainforests.  </a:t>
            </a:r>
            <a:endParaRPr lang="en-US" sz="2500" b="1" dirty="0" smtClean="0">
              <a:latin typeface="4803_Kwang_MD" pitchFamily="2" charset="0"/>
              <a:cs typeface="4803_Kwang_MD" pitchFamily="2"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p:txBody>
          <a:bodyPr/>
          <a:lstStyle/>
          <a:p>
            <a:pPr eaLnBrk="1" hangingPunct="1"/>
            <a:r>
              <a:rPr lang="en-GB" smtClean="0"/>
              <a:t/>
            </a:r>
            <a:br>
              <a:rPr lang="en-GB" smtClean="0"/>
            </a:br>
            <a:r>
              <a:rPr lang="en-GB" smtClean="0"/>
              <a:t>Character Traits</a:t>
            </a:r>
          </a:p>
        </p:txBody>
      </p:sp>
      <p:sp>
        <p:nvSpPr>
          <p:cNvPr id="17411" name="Content Placeholder 2"/>
          <p:cNvSpPr>
            <a:spLocks noGrp="1"/>
          </p:cNvSpPr>
          <p:nvPr>
            <p:ph idx="1"/>
          </p:nvPr>
        </p:nvSpPr>
        <p:spPr>
          <a:xfrm>
            <a:off x="609600" y="1762125"/>
            <a:ext cx="7570788" cy="4289425"/>
          </a:xfrm>
        </p:spPr>
        <p:txBody>
          <a:bodyPr/>
          <a:lstStyle/>
          <a:p>
            <a:pPr eaLnBrk="1" hangingPunct="1"/>
            <a:r>
              <a:rPr lang="en-GB" sz="2500" b="1" dirty="0" err="1" smtClean="0">
                <a:latin typeface="4803_Kwang_MD" pitchFamily="2" charset="0"/>
                <a:cs typeface="4803_Kwang_MD" pitchFamily="2" charset="0"/>
              </a:rPr>
              <a:t>Wagari</a:t>
            </a:r>
            <a:r>
              <a:rPr lang="en-GB" sz="2500" b="1" dirty="0" smtClean="0">
                <a:latin typeface="4803_Kwang_MD" pitchFamily="2" charset="0"/>
                <a:cs typeface="4803_Kwang_MD" pitchFamily="2" charset="0"/>
              </a:rPr>
              <a:t> </a:t>
            </a:r>
            <a:r>
              <a:rPr lang="en-GB" sz="2500" b="1" dirty="0" err="1" smtClean="0">
                <a:latin typeface="4803_Kwang_MD" pitchFamily="2" charset="0"/>
                <a:cs typeface="4803_Kwang_MD" pitchFamily="2" charset="0"/>
              </a:rPr>
              <a:t>Maathai</a:t>
            </a:r>
            <a:r>
              <a:rPr lang="en-GB" sz="2500" b="1" dirty="0" smtClean="0">
                <a:latin typeface="4803_Kwang_MD" pitchFamily="2" charset="0"/>
                <a:cs typeface="4803_Kwang_MD" pitchFamily="2" charset="0"/>
              </a:rPr>
              <a:t> character traits are she is a very positive, good, kind, caring, helpful, and a very brave women. She’s positive because she helped people that needed help and planted trees to prevent soil. She don’t make other people sad and she always make her country a better place for everyone to stay.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p:txBody>
          <a:bodyPr/>
          <a:lstStyle/>
          <a:p>
            <a:pPr eaLnBrk="1" hangingPunct="1"/>
            <a:r>
              <a:rPr lang="en-GB" smtClean="0"/>
              <a:t>Conflict</a:t>
            </a:r>
          </a:p>
        </p:txBody>
      </p:sp>
      <p:sp>
        <p:nvSpPr>
          <p:cNvPr id="18435" name="Content Placeholder 2"/>
          <p:cNvSpPr>
            <a:spLocks noGrp="1"/>
          </p:cNvSpPr>
          <p:nvPr>
            <p:ph idx="1"/>
          </p:nvPr>
        </p:nvSpPr>
        <p:spPr/>
        <p:txBody>
          <a:bodyPr/>
          <a:lstStyle/>
          <a:p>
            <a:pPr eaLnBrk="1" hangingPunct="1"/>
            <a:r>
              <a:rPr lang="en-GB" sz="2500" b="1" dirty="0" err="1" smtClean="0">
                <a:latin typeface="4803_Kwang_MD" pitchFamily="2" charset="0"/>
                <a:cs typeface="4803_Kwang_MD" pitchFamily="2" charset="0"/>
              </a:rPr>
              <a:t>Wangari</a:t>
            </a:r>
            <a:r>
              <a:rPr lang="en-GB" sz="2500" b="1" dirty="0" smtClean="0">
                <a:latin typeface="4803_Kwang_MD" pitchFamily="2" charset="0"/>
                <a:cs typeface="4803_Kwang_MD" pitchFamily="2" charset="0"/>
              </a:rPr>
              <a:t> </a:t>
            </a:r>
            <a:r>
              <a:rPr lang="en-GB" sz="2500" b="1" dirty="0" err="1" smtClean="0">
                <a:latin typeface="4803_Kwang_MD" pitchFamily="2" charset="0"/>
                <a:cs typeface="4803_Kwang_MD" pitchFamily="2" charset="0"/>
              </a:rPr>
              <a:t>Maathai</a:t>
            </a:r>
            <a:r>
              <a:rPr lang="en-GB" sz="2500" b="1" dirty="0" smtClean="0">
                <a:latin typeface="4803_Kwang_MD" pitchFamily="2" charset="0"/>
                <a:cs typeface="4803_Kwang_MD" pitchFamily="2" charset="0"/>
              </a:rPr>
              <a:t> </a:t>
            </a:r>
            <a:r>
              <a:rPr lang="en-GB" sz="2500" b="1" dirty="0" smtClean="0">
                <a:latin typeface="4803_Kwang_MD" pitchFamily="2" charset="0"/>
                <a:cs typeface="4803_Kwang_MD" pitchFamily="2" charset="0"/>
              </a:rPr>
              <a:t>conflicts </a:t>
            </a:r>
            <a:r>
              <a:rPr lang="en-GB" sz="2500" b="1" dirty="0" smtClean="0">
                <a:latin typeface="4803_Kwang_MD" pitchFamily="2" charset="0"/>
                <a:cs typeface="4803_Kwang_MD" pitchFamily="2" charset="0"/>
              </a:rPr>
              <a:t>are, she wanted to save endangered </a:t>
            </a:r>
            <a:r>
              <a:rPr lang="en-GB" sz="2500" b="1" dirty="0" smtClean="0">
                <a:latin typeface="4803_Kwang_MD" pitchFamily="2" charset="0"/>
                <a:cs typeface="4803_Kwang_MD" pitchFamily="2" charset="0"/>
              </a:rPr>
              <a:t>rainforests because many people cut down a lot of trees. She planted a lot of trees. </a:t>
            </a:r>
            <a:r>
              <a:rPr lang="en-GB" sz="2500" b="1" dirty="0" smtClean="0">
                <a:latin typeface="4803_Kwang_MD" pitchFamily="2" charset="0"/>
                <a:cs typeface="4803_Kwang_MD" pitchFamily="2" charset="0"/>
              </a:rPr>
              <a:t>She find many ways to plant many trees in </a:t>
            </a:r>
            <a:r>
              <a:rPr lang="en-GB" sz="2500" b="1" dirty="0" smtClean="0">
                <a:latin typeface="4803_Kwang_MD" pitchFamily="2" charset="0"/>
                <a:cs typeface="4803_Kwang_MD" pitchFamily="2" charset="0"/>
              </a:rPr>
              <a:t>many rainforests, </a:t>
            </a:r>
            <a:r>
              <a:rPr lang="en-GB" sz="2500" b="1" dirty="0" smtClean="0">
                <a:latin typeface="4803_Kwang_MD" pitchFamily="2" charset="0"/>
                <a:cs typeface="4803_Kwang_MD" pitchFamily="2" charset="0"/>
              </a:rPr>
              <a:t>that got </a:t>
            </a:r>
            <a:r>
              <a:rPr lang="en-GB" sz="2500" b="1" dirty="0" smtClean="0">
                <a:latin typeface="4803_Kwang_MD" pitchFamily="2" charset="0"/>
                <a:cs typeface="4803_Kwang_MD" pitchFamily="2" charset="0"/>
              </a:rPr>
              <a:t>cut. She </a:t>
            </a:r>
            <a:r>
              <a:rPr lang="en-GB" sz="2500" b="1" dirty="0" smtClean="0">
                <a:latin typeface="4803_Kwang_MD" pitchFamily="2" charset="0"/>
                <a:cs typeface="4803_Kwang_MD" pitchFamily="2" charset="0"/>
              </a:rPr>
              <a:t>wanted to plant </a:t>
            </a:r>
            <a:r>
              <a:rPr lang="en-GB" sz="2500" b="1" dirty="0" smtClean="0">
                <a:latin typeface="4803_Kwang_MD" pitchFamily="2" charset="0"/>
                <a:cs typeface="4803_Kwang_MD" pitchFamily="2" charset="0"/>
              </a:rPr>
              <a:t>trees </a:t>
            </a:r>
            <a:r>
              <a:rPr lang="en-GB" sz="2500" b="1" dirty="0" smtClean="0">
                <a:latin typeface="4803_Kwang_MD" pitchFamily="2" charset="0"/>
                <a:cs typeface="4803_Kwang_MD" pitchFamily="2" charset="0"/>
              </a:rPr>
              <a:t>and want the rainforest to be full with trees and she doesn’t want people to damage the trees.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p:txBody>
          <a:bodyPr/>
          <a:lstStyle/>
          <a:p>
            <a:pPr eaLnBrk="1" hangingPunct="1"/>
            <a:r>
              <a:rPr lang="en-GB" dirty="0" smtClean="0"/>
              <a:t>Solution</a:t>
            </a:r>
          </a:p>
        </p:txBody>
      </p:sp>
      <p:sp>
        <p:nvSpPr>
          <p:cNvPr id="19459" name="Content Placeholder 2"/>
          <p:cNvSpPr>
            <a:spLocks noGrp="1"/>
          </p:cNvSpPr>
          <p:nvPr>
            <p:ph idx="1"/>
          </p:nvPr>
        </p:nvSpPr>
        <p:spPr/>
        <p:txBody>
          <a:bodyPr/>
          <a:lstStyle/>
          <a:p>
            <a:pPr eaLnBrk="1" hangingPunct="1"/>
            <a:r>
              <a:rPr lang="en-GB" sz="2500" b="1" dirty="0" smtClean="0">
                <a:latin typeface="4803_Kwang_MD" pitchFamily="2" charset="0"/>
                <a:cs typeface="4803_Kwang_MD" pitchFamily="2" charset="0"/>
              </a:rPr>
              <a:t>The solution that </a:t>
            </a:r>
            <a:r>
              <a:rPr lang="en-GB" sz="2500" b="1" dirty="0" err="1" smtClean="0">
                <a:latin typeface="4803_Kwang_MD" pitchFamily="2" charset="0"/>
                <a:cs typeface="4803_Kwang_MD" pitchFamily="2" charset="0"/>
              </a:rPr>
              <a:t>Wangari</a:t>
            </a:r>
            <a:r>
              <a:rPr lang="en-GB" sz="2500" b="1" dirty="0" smtClean="0">
                <a:latin typeface="4803_Kwang_MD" pitchFamily="2" charset="0"/>
                <a:cs typeface="4803_Kwang_MD" pitchFamily="2" charset="0"/>
              </a:rPr>
              <a:t> </a:t>
            </a:r>
            <a:r>
              <a:rPr lang="en-GB" sz="2500" b="1" dirty="0" err="1" smtClean="0">
                <a:latin typeface="4803_Kwang_MD" pitchFamily="2" charset="0"/>
                <a:cs typeface="4803_Kwang_MD" pitchFamily="2" charset="0"/>
              </a:rPr>
              <a:t>Maathai</a:t>
            </a:r>
            <a:r>
              <a:rPr lang="en-GB" sz="2500" b="1" dirty="0" smtClean="0">
                <a:latin typeface="4803_Kwang_MD" pitchFamily="2" charset="0"/>
                <a:cs typeface="4803_Kwang_MD" pitchFamily="2" charset="0"/>
              </a:rPr>
              <a:t> used is she tried to plant trees and she helped the endangered rainforest. When she did it, people helped her do it until rainforest that are endangered became full of trees. She also gave speeches to people to let them help her plant the trees.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Reflection/Resources</a:t>
            </a:r>
            <a:endParaRPr lang="en-US" dirty="0"/>
          </a:p>
        </p:txBody>
      </p:sp>
      <p:sp>
        <p:nvSpPr>
          <p:cNvPr id="3" name="Content Placeholder 2"/>
          <p:cNvSpPr>
            <a:spLocks noGrp="1"/>
          </p:cNvSpPr>
          <p:nvPr>
            <p:ph idx="1"/>
          </p:nvPr>
        </p:nvSpPr>
        <p:spPr>
          <a:xfrm>
            <a:off x="357158" y="1762125"/>
            <a:ext cx="8643998" cy="5738841"/>
          </a:xfrm>
        </p:spPr>
        <p:txBody>
          <a:bodyPr/>
          <a:lstStyle/>
          <a:p>
            <a:r>
              <a:rPr lang="en-US" sz="2500" b="1" dirty="0" smtClean="0">
                <a:latin typeface="4803_Kwang_MD" pitchFamily="2" charset="0"/>
                <a:cs typeface="4803_Kwang_MD" pitchFamily="2" charset="0"/>
              </a:rPr>
              <a:t>My reflection for doing this work is, I really like doing it because I had learned how to use Power Point and had learned about </a:t>
            </a:r>
            <a:r>
              <a:rPr lang="en-US" sz="2500" b="1" dirty="0" err="1" smtClean="0">
                <a:latin typeface="4803_Kwang_MD" pitchFamily="2" charset="0"/>
                <a:cs typeface="4803_Kwang_MD" pitchFamily="2" charset="0"/>
              </a:rPr>
              <a:t>Wagari</a:t>
            </a:r>
            <a:r>
              <a:rPr lang="en-US" sz="2500" b="1" dirty="0" smtClean="0">
                <a:latin typeface="4803_Kwang_MD" pitchFamily="2" charset="0"/>
                <a:cs typeface="4803_Kwang_MD" pitchFamily="2" charset="0"/>
              </a:rPr>
              <a:t> </a:t>
            </a:r>
            <a:r>
              <a:rPr lang="en-US" sz="2500" b="1" dirty="0" err="1" smtClean="0">
                <a:latin typeface="4803_Kwang_MD" pitchFamily="2" charset="0"/>
                <a:cs typeface="4803_Kwang_MD" pitchFamily="2" charset="0"/>
              </a:rPr>
              <a:t>Maathai</a:t>
            </a:r>
            <a:r>
              <a:rPr lang="en-US" sz="2500" b="1" dirty="0" smtClean="0">
                <a:latin typeface="4803_Kwang_MD" pitchFamily="2" charset="0"/>
                <a:cs typeface="4803_Kwang_MD" pitchFamily="2" charset="0"/>
              </a:rPr>
              <a:t> which is a Nobel Peace Prize Winner. I also enjoy doing this because I get to research about this person and how she helped her country. I wish that next time, I can use Power Point again. </a:t>
            </a:r>
          </a:p>
          <a:p>
            <a:r>
              <a:rPr lang="en-US" sz="2500" b="1" u="sng" dirty="0" smtClean="0">
                <a:latin typeface="4803_Kwang_MD" pitchFamily="2" charset="0"/>
                <a:cs typeface="4803_Kwang_MD" pitchFamily="2" charset="0"/>
              </a:rPr>
              <a:t>Resources:</a:t>
            </a:r>
          </a:p>
          <a:p>
            <a:r>
              <a:rPr lang="en-US" sz="2500" b="1" dirty="0" smtClean="0">
                <a:latin typeface="4803_Kwang_MD" pitchFamily="2" charset="0"/>
                <a:cs typeface="4803_Kwang_MD" pitchFamily="2" charset="0"/>
              </a:rPr>
              <a:t>1. http://womenshistory.about.com/od/wangarimaathai/p/wangari_maathai.htm</a:t>
            </a:r>
            <a:endParaRPr lang="en-US" sz="2400" b="1" dirty="0" smtClean="0">
              <a:solidFill>
                <a:schemeClr val="tx1"/>
              </a:solidFill>
              <a:latin typeface="4803_Kwang_MD" pitchFamily="2" charset="0"/>
              <a:cs typeface="4803_Kwang_MD" pitchFamily="2" charset="0"/>
            </a:endParaRPr>
          </a:p>
          <a:p>
            <a:r>
              <a:rPr lang="en-US" sz="2400" b="1" dirty="0" smtClean="0">
                <a:latin typeface="4803_Kwang_MD" pitchFamily="2" charset="0"/>
                <a:cs typeface="4803_Kwang_MD" pitchFamily="2" charset="0"/>
              </a:rPr>
              <a:t>2. </a:t>
            </a:r>
            <a:r>
              <a:rPr lang="en-US" sz="2400" b="1" dirty="0" smtClean="0">
                <a:latin typeface="4803_Kwang_MD" pitchFamily="2" charset="0"/>
                <a:cs typeface="4803_Kwang_MD" pitchFamily="2" charset="0"/>
                <a:hlinkClick r:id="rId2"/>
              </a:rPr>
              <a:t>http://en.wikipedia.org/wiki/Wangari_Maathai</a:t>
            </a:r>
            <a:endParaRPr lang="en-US" sz="2400" b="1" dirty="0" smtClean="0">
              <a:latin typeface="4803_Kwang_MD" pitchFamily="2" charset="0"/>
              <a:cs typeface="4803_Kwang_MD" pitchFamily="2" charset="0"/>
            </a:endParaRPr>
          </a:p>
          <a:p>
            <a:r>
              <a:rPr lang="en-US" sz="2400" b="1" dirty="0" smtClean="0">
                <a:latin typeface="4803_Kwang_MD" pitchFamily="2" charset="0"/>
                <a:cs typeface="4803_Kwang_MD" pitchFamily="2" charset="0"/>
              </a:rPr>
              <a:t>3. http://nobelprize.org/nobel_prizes/peace/laureates/2004/maathai-bio.html</a:t>
            </a:r>
            <a:endParaRPr lang="en-US" sz="2400" b="1" dirty="0">
              <a:latin typeface="4803_Kwang_MD" pitchFamily="2" charset="0"/>
              <a:cs typeface="4803_Kwang_MD" pitchFamily="2" charset="0"/>
            </a:endParaRPr>
          </a:p>
        </p:txBody>
      </p:sp>
    </p:spTree>
  </p:cSld>
  <p:clrMapOvr>
    <a:masterClrMapping/>
  </p:clrMapOvr>
</p:sld>
</file>

<file path=ppt/theme/_rels/them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image" Target="../media/image1.jpeg"/><Relationship Id="rId5" Type="http://schemas.openxmlformats.org/officeDocument/2006/relationships/image" Target="../media/image5.jpeg"/><Relationship Id="rId4" Type="http://schemas.openxmlformats.org/officeDocument/2006/relationships/image" Target="../media/image4.jpeg"/></Relationships>
</file>

<file path=ppt/theme/theme1.xml><?xml version="1.0" encoding="utf-8"?>
<a:theme xmlns:a="http://schemas.openxmlformats.org/drawingml/2006/main" name="Infusion">
  <a:themeElements>
    <a:clrScheme name="Infusion">
      <a:dk1>
        <a:sysClr val="windowText" lastClr="000000"/>
      </a:dk1>
      <a:lt1>
        <a:sysClr val="window" lastClr="FFFFFF"/>
      </a:lt1>
      <a:dk2>
        <a:srgbClr val="2F1F58"/>
      </a:dk2>
      <a:lt2>
        <a:srgbClr val="B7A9E0"/>
      </a:lt2>
      <a:accent1>
        <a:srgbClr val="8C73D0"/>
      </a:accent1>
      <a:accent2>
        <a:srgbClr val="C2E8C4"/>
      </a:accent2>
      <a:accent3>
        <a:srgbClr val="C5A6E8"/>
      </a:accent3>
      <a:accent4>
        <a:srgbClr val="B45EC7"/>
      </a:accent4>
      <a:accent5>
        <a:srgbClr val="9FDAFB"/>
      </a:accent5>
      <a:accent6>
        <a:srgbClr val="95C5B0"/>
      </a:accent6>
      <a:hlink>
        <a:srgbClr val="744AE0"/>
      </a:hlink>
      <a:folHlink>
        <a:srgbClr val="8D8AD1"/>
      </a:folHlink>
    </a:clrScheme>
    <a:fontScheme name="Infusion">
      <a:majorFont>
        <a:latin typeface="Mistral"/>
        <a:ea typeface=""/>
        <a:cs typeface=""/>
        <a:font script="Jpan" typeface="ＭＳ Ｐ明朝"/>
      </a:majorFont>
      <a:minorFont>
        <a:latin typeface="Candara"/>
        <a:ea typeface=""/>
        <a:cs typeface=""/>
        <a:font script="Jpan" typeface="メイリオ"/>
      </a:minorFont>
    </a:fontScheme>
    <a:fmtScheme name="Infusion">
      <a:fillStyleLst>
        <a:solidFill>
          <a:schemeClr val="phClr"/>
        </a:solidFill>
        <a:blipFill rotWithShape="1">
          <a:blip xmlns:r="http://schemas.openxmlformats.org/officeDocument/2006/relationships" r:embed="rId1">
            <a:duotone>
              <a:schemeClr val="phClr">
                <a:shade val="70000"/>
                <a:satMod val="120000"/>
              </a:schemeClr>
              <a:schemeClr val="phClr">
                <a:tint val="70000"/>
                <a:satMod val="300000"/>
                <a:lumMod val="125000"/>
              </a:schemeClr>
            </a:duotone>
          </a:blip>
          <a:tile tx="0" ty="0" sx="50000" sy="50000" flip="none" algn="tl"/>
        </a:blipFill>
        <a:blipFill rotWithShape="1">
          <a:blip xmlns:r="http://schemas.openxmlformats.org/officeDocument/2006/relationships" r:embed="rId2">
            <a:duotone>
              <a:schemeClr val="phClr">
                <a:shade val="70000"/>
                <a:satMod val="120000"/>
              </a:schemeClr>
              <a:schemeClr val="phClr">
                <a:tint val="70000"/>
                <a:satMod val="135000"/>
              </a:schemeClr>
            </a:duotone>
          </a:blip>
          <a:tile tx="0" ty="0" sx="40000" sy="40000" flip="none" algn="tl"/>
        </a:blipFill>
      </a:fillStyleLst>
      <a:lnStyleLst>
        <a:ln w="38100" cap="flat" cmpd="sng" algn="ctr">
          <a:solidFill>
            <a:schemeClr val="phClr">
              <a:alpha val="70000"/>
              <a:satMod val="105000"/>
            </a:schemeClr>
          </a:solidFill>
          <a:prstDash val="solid"/>
          <a:miter/>
        </a:ln>
        <a:ln w="50800" cap="flat" cmpd="sng" algn="ctr">
          <a:solidFill>
            <a:schemeClr val="phClr">
              <a:alpha val="50000"/>
            </a:schemeClr>
          </a:solidFill>
          <a:prstDash val="solid"/>
          <a:miter/>
        </a:ln>
        <a:ln w="88900" cap="flat" cmpd="sng" algn="ctr">
          <a:solidFill>
            <a:schemeClr val="phClr">
              <a:alpha val="40000"/>
            </a:schemeClr>
          </a:solidFill>
          <a:prstDash val="solid"/>
          <a:miter/>
        </a:ln>
      </a:lnStyleLst>
      <a:effectStyleLst>
        <a:effectStyle>
          <a:effectLst/>
        </a:effectStyle>
        <a:effectStyle>
          <a:effectLst>
            <a:outerShdw blurRad="38100" dist="25400" dir="5400000" rotWithShape="0">
              <a:srgbClr val="000000">
                <a:alpha val="50000"/>
              </a:srgbClr>
            </a:outerShdw>
          </a:effectLst>
        </a:effectStyle>
        <a:effectStyle>
          <a:effectLst>
            <a:innerShdw blurRad="190500" dir="13500000">
              <a:srgbClr val="000000">
                <a:alpha val="50000"/>
              </a:srgbClr>
            </a:innerShdw>
            <a:outerShdw blurRad="38100" dist="25400" dir="5400000" rotWithShape="0">
              <a:srgbClr val="000000">
                <a:alpha val="50000"/>
              </a:srgbClr>
            </a:outerShdw>
          </a:effectLst>
        </a:effectStyle>
      </a:effectStyleLst>
      <a:bgFillStyleLst>
        <a:blipFill rotWithShape="1">
          <a:blip xmlns:r="http://schemas.openxmlformats.org/officeDocument/2006/relationships" r:embed="rId3">
            <a:duotone>
              <a:schemeClr val="phClr">
                <a:shade val="70000"/>
                <a:satMod val="500000"/>
                <a:lumMod val="50000"/>
              </a:schemeClr>
              <a:schemeClr val="phClr">
                <a:satMod val="800000"/>
                <a:lumMod val="250000"/>
              </a:schemeClr>
            </a:duotone>
          </a:blip>
          <a:stretch/>
        </a:blipFill>
        <a:blipFill rotWithShape="1">
          <a:blip xmlns:r="http://schemas.openxmlformats.org/officeDocument/2006/relationships" r:embed="rId4">
            <a:duotone>
              <a:schemeClr val="phClr">
                <a:shade val="70000"/>
                <a:satMod val="500000"/>
                <a:lumMod val="50000"/>
              </a:schemeClr>
              <a:schemeClr val="phClr">
                <a:satMod val="800000"/>
                <a:lumMod val="250000"/>
              </a:schemeClr>
            </a:duotone>
          </a:blip>
          <a:stretch/>
        </a:blipFill>
        <a:blipFill rotWithShape="1">
          <a:blip xmlns:r="http://schemas.openxmlformats.org/officeDocument/2006/relationships" r:embed="rId5">
            <a:duotone>
              <a:schemeClr val="phClr">
                <a:shade val="70000"/>
                <a:satMod val="500000"/>
                <a:lumMod val="50000"/>
              </a:schemeClr>
              <a:schemeClr val="phClr">
                <a:satMod val="800000"/>
                <a:lumMod val="250000"/>
              </a:schemeClr>
            </a:duotone>
          </a:blip>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Infusion.thmx</Template>
  <TotalTime>90</TotalTime>
  <Words>374</Words>
  <Application>Microsoft Macintosh PowerPoint</Application>
  <PresentationFormat>On-screen Show (4:3)</PresentationFormat>
  <Paragraphs>16</Paragraphs>
  <Slides>6</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6</vt:i4>
      </vt:variant>
    </vt:vector>
  </HeadingPairs>
  <TitlesOfParts>
    <vt:vector size="13" baseType="lpstr">
      <vt:lpstr>Arial</vt:lpstr>
      <vt:lpstr>ＭＳ Ｐゴシック</vt:lpstr>
      <vt:lpstr>Candara</vt:lpstr>
      <vt:lpstr>Calibri</vt:lpstr>
      <vt:lpstr>Mistral</vt:lpstr>
      <vt:lpstr>Apple Casual</vt:lpstr>
      <vt:lpstr>Infusion</vt:lpstr>
      <vt:lpstr>Wangari Maathai </vt:lpstr>
      <vt:lpstr>Childhood</vt:lpstr>
      <vt:lpstr> Character Traits</vt:lpstr>
      <vt:lpstr>Conflict</vt:lpstr>
      <vt:lpstr>Solution</vt:lpstr>
      <vt:lpstr>Reflection/Resources</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Wangari Maathai </dc:title>
  <dc:creator>Student</dc:creator>
  <cp:lastModifiedBy>Asavalarpnirundon</cp:lastModifiedBy>
  <cp:revision>8</cp:revision>
  <dcterms:created xsi:type="dcterms:W3CDTF">2009-10-29T01:31:06Z</dcterms:created>
  <dcterms:modified xsi:type="dcterms:W3CDTF">2009-10-28T23:44:38Z</dcterms:modified>
</cp:coreProperties>
</file>