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56" r:id="rId2"/>
    <p:sldId id="276" r:id="rId3"/>
    <p:sldId id="277" r:id="rId4"/>
    <p:sldId id="257" r:id="rId5"/>
    <p:sldId id="258" r:id="rId6"/>
    <p:sldId id="259" r:id="rId7"/>
    <p:sldId id="278" r:id="rId8"/>
    <p:sldId id="260" r:id="rId9"/>
    <p:sldId id="261" r:id="rId10"/>
    <p:sldId id="262" r:id="rId11"/>
    <p:sldId id="279" r:id="rId12"/>
    <p:sldId id="263" r:id="rId13"/>
    <p:sldId id="264" r:id="rId14"/>
    <p:sldId id="265" r:id="rId15"/>
    <p:sldId id="280" r:id="rId16"/>
    <p:sldId id="266" r:id="rId17"/>
    <p:sldId id="267" r:id="rId18"/>
    <p:sldId id="268" r:id="rId19"/>
    <p:sldId id="281" r:id="rId20"/>
    <p:sldId id="269" r:id="rId21"/>
    <p:sldId id="270" r:id="rId22"/>
    <p:sldId id="271" r:id="rId23"/>
    <p:sldId id="282" r:id="rId24"/>
    <p:sldId id="272" r:id="rId25"/>
    <p:sldId id="273" r:id="rId26"/>
    <p:sldId id="274" r:id="rId27"/>
    <p:sldId id="27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3DD21-2B8D-49B9-B49D-7C1524A8734A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E984D-11A7-400D-94EC-80F3EC0F5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5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AC4DE43-A66E-435F-A215-EB2636C1568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783563F-3DC9-487B-9DD7-6000EE567B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strike="sngStrike" dirty="0" err="1" smtClean="0"/>
              <a:t>Abd</a:t>
            </a:r>
            <a:r>
              <a:rPr lang="en-US" sz="6000" strike="sngStrike" dirty="0" smtClean="0"/>
              <a:t> </a:t>
            </a:r>
            <a:r>
              <a:rPr lang="en-US" sz="6000" strike="sngStrike" dirty="0" err="1" smtClean="0"/>
              <a:t>ulmohsen</a:t>
            </a:r>
            <a:r>
              <a:rPr lang="en-US" sz="6000" strike="sngStrike" dirty="0" smtClean="0"/>
              <a:t> </a:t>
            </a:r>
            <a:endParaRPr lang="en-US" sz="6000" strike="sngStrik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u="sng" strike="sngStrike" dirty="0" smtClean="0"/>
              <a:t>60071451</a:t>
            </a:r>
            <a:endParaRPr lang="en-US" sz="5400" u="sng" strike="sngStrike" dirty="0"/>
          </a:p>
        </p:txBody>
      </p:sp>
    </p:spTree>
    <p:extLst>
      <p:ext uri="{BB962C8B-B14F-4D97-AF65-F5344CB8AC3E}">
        <p14:creationId xmlns:p14="http://schemas.microsoft.com/office/powerpoint/2010/main" val="26595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81263"/>
            <a:ext cx="7696200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24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7772399" cy="38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2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6:00 am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81263"/>
            <a:ext cx="7620000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656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hours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76962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5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2:00pm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57438"/>
            <a:ext cx="7772400" cy="37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7696200" cy="38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21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7772400" cy="38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803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696199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197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7772400" cy="38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362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543799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18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6000" strike="sngStrik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 </a:t>
            </a:r>
            <a:r>
              <a:rPr lang="en-US" dirty="0" smtClean="0"/>
              <a:t> </a:t>
            </a:r>
            <a:r>
              <a:rPr lang="en-US" strike="sngStrike" dirty="0" smtClean="0"/>
              <a:t> 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279399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05074"/>
            <a:ext cx="7772399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882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05074"/>
            <a:ext cx="7772399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49275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30000QR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67" y="2247900"/>
            <a:ext cx="768346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0061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1"/>
            <a:ext cx="7696199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195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95538"/>
            <a:ext cx="7696200" cy="362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050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trike="sngStrike" dirty="0" smtClean="0"/>
              <a:t> </a:t>
            </a:r>
            <a:endParaRPr lang="en-US" b="1" i="1" strike="sngStrike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7620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2079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00300"/>
            <a:ext cx="76200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641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i="1" dirty="0" smtClean="0"/>
              <a:t>Are you have any </a:t>
            </a:r>
            <a:r>
              <a:rPr lang="en-US" sz="5400" i="1" dirty="0" smtClean="0"/>
              <a:t>question </a:t>
            </a:r>
            <a:endParaRPr lang="en-US" sz="5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trike="sngStrike" dirty="0" smtClean="0"/>
              <a:t>Thank you for lasting  </a:t>
            </a:r>
            <a:endParaRPr lang="en-US" sz="6000" strike="sngStrike" dirty="0"/>
          </a:p>
        </p:txBody>
      </p:sp>
    </p:spTree>
    <p:extLst>
      <p:ext uri="{BB962C8B-B14F-4D97-AF65-F5344CB8AC3E}">
        <p14:creationId xmlns:p14="http://schemas.microsoft.com/office/powerpoint/2010/main" val="218741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1"/>
            <a:ext cx="7543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45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80000QR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7696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79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6962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1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90774"/>
            <a:ext cx="762000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2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467600" cy="38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23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38400"/>
            <a:ext cx="7619999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76962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5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214</TotalTime>
  <Words>34</Words>
  <Application>Microsoft Office PowerPoint</Application>
  <PresentationFormat>On-screen Show (4:3)</PresentationFormat>
  <Paragraphs>23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Hardcover</vt:lpstr>
      <vt:lpstr>Abd ulmohsen </vt:lpstr>
      <vt:lpstr>Ali   </vt:lpstr>
      <vt:lpstr>PowerPoint Presentation</vt:lpstr>
      <vt:lpstr>80000QR </vt:lpstr>
      <vt:lpstr> </vt:lpstr>
      <vt:lpstr>  </vt:lpstr>
      <vt:lpstr>PowerPoint Presentation</vt:lpstr>
      <vt:lpstr> </vt:lpstr>
      <vt:lpstr>1 </vt:lpstr>
      <vt:lpstr>5  </vt:lpstr>
      <vt:lpstr>PowerPoint Presentation</vt:lpstr>
      <vt:lpstr> 6:00 am </vt:lpstr>
      <vt:lpstr>8 hours </vt:lpstr>
      <vt:lpstr>2:00pm </vt:lpstr>
      <vt:lpstr>PowerPoint Presentation</vt:lpstr>
      <vt:lpstr> </vt:lpstr>
      <vt:lpstr> </vt:lpstr>
      <vt:lpstr> </vt:lpstr>
      <vt:lpstr>PowerPoint Presentation</vt:lpstr>
      <vt:lpstr> </vt:lpstr>
      <vt:lpstr>1  </vt:lpstr>
      <vt:lpstr>30000QR</vt:lpstr>
      <vt:lpstr>PowerPoint Presentation</vt:lpstr>
      <vt:lpstr>2  </vt:lpstr>
      <vt:lpstr> </vt:lpstr>
      <vt:lpstr> </vt:lpstr>
      <vt:lpstr>Thank you for lasting  </vt:lpstr>
    </vt:vector>
  </TitlesOfParts>
  <Company>College of the North Atlantic - Qatar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 Korbi, Nasser [60073395]</dc:creator>
  <cp:lastModifiedBy>Al Qorah, AbdulMoshen [60071451]</cp:lastModifiedBy>
  <cp:revision>22</cp:revision>
  <dcterms:created xsi:type="dcterms:W3CDTF">2012-06-18T07:49:05Z</dcterms:created>
  <dcterms:modified xsi:type="dcterms:W3CDTF">2012-11-15T10:46:41Z</dcterms:modified>
</cp:coreProperties>
</file>