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4C686E70-6073-4686-BEEC-CE86A13AAEFF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BCBBB-B1E3-44B5-AC24-86B87D4F1B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86E70-6073-4686-BEEC-CE86A13AAEFF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BCBBB-B1E3-44B5-AC24-86B87D4F1B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86E70-6073-4686-BEEC-CE86A13AAEFF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BCBBB-B1E3-44B5-AC24-86B87D4F1B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86E70-6073-4686-BEEC-CE86A13AAEFF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BCBBB-B1E3-44B5-AC24-86B87D4F1B2A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86E70-6073-4686-BEEC-CE86A13AAEFF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BCBBB-B1E3-44B5-AC24-86B87D4F1B2A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86E70-6073-4686-BEEC-CE86A13AAEFF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BCBBB-B1E3-44B5-AC24-86B87D4F1B2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86E70-6073-4686-BEEC-CE86A13AAEFF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BCBBB-B1E3-44B5-AC24-86B87D4F1B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86E70-6073-4686-BEEC-CE86A13AAEFF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BCBBB-B1E3-44B5-AC24-86B87D4F1B2A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86E70-6073-4686-BEEC-CE86A13AAEFF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BCBBB-B1E3-44B5-AC24-86B87D4F1B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86E70-6073-4686-BEEC-CE86A13AAEFF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BCBBB-B1E3-44B5-AC24-86B87D4F1B2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86E70-6073-4686-BEEC-CE86A13AAEFF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BCBBB-B1E3-44B5-AC24-86B87D4F1B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4C686E70-6073-4686-BEEC-CE86A13AAEFF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98BCBBB-B1E3-44B5-AC24-86B87D4F1B2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name is </a:t>
            </a:r>
            <a:r>
              <a:rPr lang="en-US" dirty="0" err="1" smtClean="0"/>
              <a:t>Abdulmohsen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60071451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5078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538413"/>
            <a:ext cx="6400800" cy="28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76939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590800"/>
            <a:ext cx="6400799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23419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505074"/>
            <a:ext cx="6400799" cy="298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23983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505074"/>
            <a:ext cx="6400800" cy="298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08544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357438"/>
            <a:ext cx="6400800" cy="3052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22063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486024"/>
            <a:ext cx="6400800" cy="300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44413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514600"/>
            <a:ext cx="64008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75518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514599"/>
            <a:ext cx="6400800" cy="2971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20007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438400"/>
            <a:ext cx="329565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438400"/>
            <a:ext cx="31242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65983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438400"/>
            <a:ext cx="31242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438400"/>
            <a:ext cx="32766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2602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talk about my friends  last vacation.</a:t>
            </a:r>
          </a:p>
          <a:p>
            <a:r>
              <a:rPr lang="en-US" dirty="0" smtClean="0"/>
              <a:t>He is name is jabber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7870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672" y="2514600"/>
            <a:ext cx="6324601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57861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Thank you </a:t>
            </a:r>
            <a:r>
              <a:rPr lang="en-US" smtClean="0"/>
              <a:t>for lasting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you have any ousting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821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286000"/>
            <a:ext cx="5749635" cy="3429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2333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133600"/>
            <a:ext cx="6096000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79732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285999"/>
            <a:ext cx="6553200" cy="3429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21870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799" y="2133600"/>
            <a:ext cx="6553201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4929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486024"/>
            <a:ext cx="6400800" cy="300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25271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514600"/>
            <a:ext cx="64008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3107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505074"/>
            <a:ext cx="6400799" cy="298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49834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39</TotalTime>
  <Words>28</Words>
  <Application>Microsoft Office PowerPoint</Application>
  <PresentationFormat>On-screen Show (4:3)</PresentationFormat>
  <Paragraphs>7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Couture</vt:lpstr>
      <vt:lpstr>My name is Abdulmohsen 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lasting </vt:lpstr>
    </vt:vector>
  </TitlesOfParts>
  <Company>College of the North Atlantic - Qatar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name is Abdulmohsen</dc:title>
  <dc:creator>Al Qorah, AbdulMoshen [60071451]</dc:creator>
  <cp:lastModifiedBy>Al Qorah, AbdulMoshen [60071451]</cp:lastModifiedBy>
  <cp:revision>4</cp:revision>
  <dcterms:created xsi:type="dcterms:W3CDTF">2012-10-04T07:34:51Z</dcterms:created>
  <dcterms:modified xsi:type="dcterms:W3CDTF">2012-10-04T09:44:46Z</dcterms:modified>
</cp:coreProperties>
</file>