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5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6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7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9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0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theme/theme11.xml" ContentType="application/vnd.openxmlformats-officedocument.theme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2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3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4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5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16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1"/>
    <p:sldMasterId id="2147483677" r:id="rId2"/>
    <p:sldMasterId id="2147483661" r:id="rId3"/>
    <p:sldMasterId id="2147483706" r:id="rId4"/>
    <p:sldMasterId id="2147483775" r:id="rId5"/>
    <p:sldMasterId id="2147483819" r:id="rId6"/>
    <p:sldMasterId id="2147483857" r:id="rId7"/>
    <p:sldMasterId id="2147483869" r:id="rId8"/>
    <p:sldMasterId id="2147483883" r:id="rId9"/>
    <p:sldMasterId id="2147483978" r:id="rId10"/>
    <p:sldMasterId id="2147484004" r:id="rId11"/>
    <p:sldMasterId id="2147484019" r:id="rId12"/>
    <p:sldMasterId id="2147484041" r:id="rId13"/>
    <p:sldMasterId id="2147484067" r:id="rId14"/>
    <p:sldMasterId id="2147484070" r:id="rId15"/>
    <p:sldMasterId id="2147484083" r:id="rId16"/>
    <p:sldMasterId id="2147484095" r:id="rId17"/>
  </p:sldMasterIdLst>
  <p:notesMasterIdLst>
    <p:notesMasterId r:id="rId63"/>
  </p:notesMasterIdLst>
  <p:handoutMasterIdLst>
    <p:handoutMasterId r:id="rId64"/>
  </p:handoutMasterIdLst>
  <p:sldIdLst>
    <p:sldId id="948" r:id="rId18"/>
    <p:sldId id="4574" r:id="rId19"/>
    <p:sldId id="4328" r:id="rId20"/>
    <p:sldId id="4542" r:id="rId21"/>
    <p:sldId id="4575" r:id="rId22"/>
    <p:sldId id="4545" r:id="rId23"/>
    <p:sldId id="4539" r:id="rId24"/>
    <p:sldId id="4576" r:id="rId25"/>
    <p:sldId id="900" r:id="rId26"/>
    <p:sldId id="4577" r:id="rId27"/>
    <p:sldId id="864" r:id="rId28"/>
    <p:sldId id="4578" r:id="rId29"/>
    <p:sldId id="4579" r:id="rId30"/>
    <p:sldId id="4580" r:id="rId31"/>
    <p:sldId id="4555" r:id="rId32"/>
    <p:sldId id="4581" r:id="rId33"/>
    <p:sldId id="943" r:id="rId34"/>
    <p:sldId id="944" r:id="rId35"/>
    <p:sldId id="4560" r:id="rId36"/>
    <p:sldId id="4582" r:id="rId37"/>
    <p:sldId id="949" r:id="rId38"/>
    <p:sldId id="950" r:id="rId39"/>
    <p:sldId id="951" r:id="rId40"/>
    <p:sldId id="4584" r:id="rId41"/>
    <p:sldId id="855" r:id="rId42"/>
    <p:sldId id="4585" r:id="rId43"/>
    <p:sldId id="856" r:id="rId44"/>
    <p:sldId id="4587" r:id="rId45"/>
    <p:sldId id="4588" r:id="rId46"/>
    <p:sldId id="4589" r:id="rId47"/>
    <p:sldId id="4558" r:id="rId48"/>
    <p:sldId id="854" r:id="rId49"/>
    <p:sldId id="857" r:id="rId50"/>
    <p:sldId id="4561" r:id="rId51"/>
    <p:sldId id="4559" r:id="rId52"/>
    <p:sldId id="4562" r:id="rId53"/>
    <p:sldId id="4563" r:id="rId54"/>
    <p:sldId id="4564" r:id="rId55"/>
    <p:sldId id="4565" r:id="rId56"/>
    <p:sldId id="4566" r:id="rId57"/>
    <p:sldId id="4567" r:id="rId58"/>
    <p:sldId id="4568" r:id="rId59"/>
    <p:sldId id="4570" r:id="rId60"/>
    <p:sldId id="4571" r:id="rId61"/>
    <p:sldId id="4360" r:id="rId6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4366"/>
    <a:srgbClr val="E43B2C"/>
    <a:srgbClr val="261909"/>
    <a:srgbClr val="644D7F"/>
    <a:srgbClr val="B3A2C7"/>
    <a:srgbClr val="FFE38F"/>
    <a:srgbClr val="25656B"/>
    <a:srgbClr val="6E293A"/>
    <a:srgbClr val="ED6416"/>
    <a:srgbClr val="A85B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32" autoAdjust="0"/>
    <p:restoredTop sz="61024" autoAdjust="0"/>
  </p:normalViewPr>
  <p:slideViewPr>
    <p:cSldViewPr snapToGrid="0" snapToObjects="1">
      <p:cViewPr varScale="1">
        <p:scale>
          <a:sx n="50" d="100"/>
          <a:sy n="50" d="100"/>
        </p:scale>
        <p:origin x="510" y="4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9684"/>
    </p:cViewPr>
  </p:sorterViewPr>
  <p:notesViewPr>
    <p:cSldViewPr snapToGrid="0" snapToObjects="1">
      <p:cViewPr varScale="1">
        <p:scale>
          <a:sx n="57" d="100"/>
          <a:sy n="57" d="100"/>
        </p:scale>
        <p:origin x="2194" y="2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4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theme" Target="theme/theme1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800090-DDAB-4AAB-AEC7-4F057AB6DDE7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C195FD6B-ABE0-4032-9CD9-A24E8D7D9058}">
      <dgm:prSet custT="1"/>
      <dgm:spPr/>
      <dgm:t>
        <a:bodyPr/>
        <a:lstStyle/>
        <a:p>
          <a:pPr>
            <a:defRPr cap="all"/>
          </a:pPr>
          <a:r>
            <a:rPr lang="en-US" sz="2400" b="1" dirty="0"/>
            <a:t>Building blocks of your program</a:t>
          </a:r>
        </a:p>
      </dgm:t>
    </dgm:pt>
    <dgm:pt modelId="{E33B44B6-FE09-469F-A5E7-7BBF4CE1667F}" type="parTrans" cxnId="{0FC38259-BDDE-4173-9A3D-DFEAB0D37D95}">
      <dgm:prSet/>
      <dgm:spPr/>
      <dgm:t>
        <a:bodyPr/>
        <a:lstStyle/>
        <a:p>
          <a:endParaRPr lang="en-US"/>
        </a:p>
      </dgm:t>
    </dgm:pt>
    <dgm:pt modelId="{08FCFED9-A1C9-4C6D-A15D-5EA4C5BFCF68}" type="sibTrans" cxnId="{0FC38259-BDDE-4173-9A3D-DFEAB0D37D95}">
      <dgm:prSet/>
      <dgm:spPr/>
      <dgm:t>
        <a:bodyPr/>
        <a:lstStyle/>
        <a:p>
          <a:endParaRPr lang="en-US"/>
        </a:p>
      </dgm:t>
    </dgm:pt>
    <dgm:pt modelId="{08F1C593-3C6D-4A2C-8D88-7E5316D31A75}">
      <dgm:prSet custT="1"/>
      <dgm:spPr/>
      <dgm:t>
        <a:bodyPr/>
        <a:lstStyle/>
        <a:p>
          <a:pPr>
            <a:defRPr cap="all"/>
          </a:pPr>
          <a:r>
            <a:rPr lang="en-US" sz="2400" b="1" dirty="0"/>
            <a:t>Steps you will take your client through</a:t>
          </a:r>
        </a:p>
      </dgm:t>
    </dgm:pt>
    <dgm:pt modelId="{1587B0C2-9504-4A98-A0BF-0227E77D61B6}" type="parTrans" cxnId="{D1394B6E-2D9F-4B30-B559-FC4E863B8FD5}">
      <dgm:prSet/>
      <dgm:spPr/>
      <dgm:t>
        <a:bodyPr/>
        <a:lstStyle/>
        <a:p>
          <a:endParaRPr lang="en-US"/>
        </a:p>
      </dgm:t>
    </dgm:pt>
    <dgm:pt modelId="{CF9410A9-93D1-4AF3-8934-AE2DB27C269C}" type="sibTrans" cxnId="{D1394B6E-2D9F-4B30-B559-FC4E863B8FD5}">
      <dgm:prSet/>
      <dgm:spPr/>
      <dgm:t>
        <a:bodyPr/>
        <a:lstStyle/>
        <a:p>
          <a:endParaRPr lang="en-US"/>
        </a:p>
      </dgm:t>
    </dgm:pt>
    <dgm:pt modelId="{AD50C32F-49D5-4FCF-B5E7-A0C5D6F02B56}">
      <dgm:prSet custT="1"/>
      <dgm:spPr/>
      <dgm:t>
        <a:bodyPr/>
        <a:lstStyle/>
        <a:p>
          <a:pPr>
            <a:defRPr cap="all"/>
          </a:pPr>
          <a:r>
            <a:rPr lang="en-US" sz="2200" b="1" dirty="0"/>
            <a:t>E</a:t>
          </a:r>
          <a:r>
            <a:rPr lang="en-US" sz="2400" b="1" dirty="0"/>
            <a:t>ach step is clear and reflects a benefit your client wants  </a:t>
          </a:r>
        </a:p>
      </dgm:t>
    </dgm:pt>
    <dgm:pt modelId="{945A5670-A973-450F-90CF-E25859761541}" type="parTrans" cxnId="{D63D6ED8-F53E-44C3-9FB8-19487BC79773}">
      <dgm:prSet/>
      <dgm:spPr/>
      <dgm:t>
        <a:bodyPr/>
        <a:lstStyle/>
        <a:p>
          <a:endParaRPr lang="en-US"/>
        </a:p>
      </dgm:t>
    </dgm:pt>
    <dgm:pt modelId="{40C27A54-8B2D-4F22-9BF7-26C7196694F9}" type="sibTrans" cxnId="{D63D6ED8-F53E-44C3-9FB8-19487BC79773}">
      <dgm:prSet/>
      <dgm:spPr/>
      <dgm:t>
        <a:bodyPr/>
        <a:lstStyle/>
        <a:p>
          <a:endParaRPr lang="en-US"/>
        </a:p>
      </dgm:t>
    </dgm:pt>
    <dgm:pt modelId="{A9020838-896A-4A74-8A78-5ECE0B144F50}" type="pres">
      <dgm:prSet presAssocID="{61800090-DDAB-4AAB-AEC7-4F057AB6DDE7}" presName="root" presStyleCnt="0">
        <dgm:presLayoutVars>
          <dgm:dir/>
          <dgm:resizeHandles val="exact"/>
        </dgm:presLayoutVars>
      </dgm:prSet>
      <dgm:spPr/>
    </dgm:pt>
    <dgm:pt modelId="{20A70729-5CFE-4242-AB1A-F47561199131}" type="pres">
      <dgm:prSet presAssocID="{C195FD6B-ABE0-4032-9CD9-A24E8D7D9058}" presName="compNode" presStyleCnt="0"/>
      <dgm:spPr/>
    </dgm:pt>
    <dgm:pt modelId="{B397089B-A012-4A15-B259-2E0986EDB407}" type="pres">
      <dgm:prSet presAssocID="{C195FD6B-ABE0-4032-9CD9-A24E8D7D9058}" presName="iconBgRect" presStyleLbl="bgShp" presStyleIdx="0" presStyleCnt="3"/>
      <dgm:spPr/>
    </dgm:pt>
    <dgm:pt modelId="{284E0140-750B-4DF4-AB17-9ED255A2A026}" type="pres">
      <dgm:prSet presAssocID="{C195FD6B-ABE0-4032-9CD9-A24E8D7D905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4749DCA3-F753-488F-BB19-26FAACC32695}" type="pres">
      <dgm:prSet presAssocID="{C195FD6B-ABE0-4032-9CD9-A24E8D7D9058}" presName="spaceRect" presStyleCnt="0"/>
      <dgm:spPr/>
    </dgm:pt>
    <dgm:pt modelId="{2E7FBFFA-7A99-4B3C-A76E-C9EC3499836E}" type="pres">
      <dgm:prSet presAssocID="{C195FD6B-ABE0-4032-9CD9-A24E8D7D9058}" presName="textRect" presStyleLbl="revTx" presStyleIdx="0" presStyleCnt="3" custScaleY="173883">
        <dgm:presLayoutVars>
          <dgm:chMax val="1"/>
          <dgm:chPref val="1"/>
        </dgm:presLayoutVars>
      </dgm:prSet>
      <dgm:spPr/>
    </dgm:pt>
    <dgm:pt modelId="{3B3AC11B-9727-46BC-8EC5-DA04E323A130}" type="pres">
      <dgm:prSet presAssocID="{08FCFED9-A1C9-4C6D-A15D-5EA4C5BFCF68}" presName="sibTrans" presStyleCnt="0"/>
      <dgm:spPr/>
    </dgm:pt>
    <dgm:pt modelId="{B4892ADE-1018-49B0-AD67-7A5209E02CAB}" type="pres">
      <dgm:prSet presAssocID="{08F1C593-3C6D-4A2C-8D88-7E5316D31A75}" presName="compNode" presStyleCnt="0"/>
      <dgm:spPr/>
    </dgm:pt>
    <dgm:pt modelId="{CAEBFC53-CDAF-4CC6-88B1-3D590F52F766}" type="pres">
      <dgm:prSet presAssocID="{08F1C593-3C6D-4A2C-8D88-7E5316D31A75}" presName="iconBgRect" presStyleLbl="bgShp" presStyleIdx="1" presStyleCnt="3"/>
      <dgm:spPr/>
    </dgm:pt>
    <dgm:pt modelId="{429F7D28-7ECF-4FDC-A60A-FB392A777BE2}" type="pres">
      <dgm:prSet presAssocID="{08F1C593-3C6D-4A2C-8D88-7E5316D31A7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045553E5-8DC4-4697-B4BC-84FB0ED1F567}" type="pres">
      <dgm:prSet presAssocID="{08F1C593-3C6D-4A2C-8D88-7E5316D31A75}" presName="spaceRect" presStyleCnt="0"/>
      <dgm:spPr/>
    </dgm:pt>
    <dgm:pt modelId="{4A15DE91-BDDB-493E-9E39-2F91A4E148C7}" type="pres">
      <dgm:prSet presAssocID="{08F1C593-3C6D-4A2C-8D88-7E5316D31A75}" presName="textRect" presStyleLbl="revTx" presStyleIdx="1" presStyleCnt="3" custScaleY="172148">
        <dgm:presLayoutVars>
          <dgm:chMax val="1"/>
          <dgm:chPref val="1"/>
        </dgm:presLayoutVars>
      </dgm:prSet>
      <dgm:spPr/>
    </dgm:pt>
    <dgm:pt modelId="{1BEC3B8A-D496-4544-9E36-92AEB4F2ACBD}" type="pres">
      <dgm:prSet presAssocID="{CF9410A9-93D1-4AF3-8934-AE2DB27C269C}" presName="sibTrans" presStyleCnt="0"/>
      <dgm:spPr/>
    </dgm:pt>
    <dgm:pt modelId="{557F1458-6261-4421-9747-64576158DD8A}" type="pres">
      <dgm:prSet presAssocID="{AD50C32F-49D5-4FCF-B5E7-A0C5D6F02B56}" presName="compNode" presStyleCnt="0"/>
      <dgm:spPr/>
    </dgm:pt>
    <dgm:pt modelId="{CA87BB33-0E08-47C9-ABF0-B286864B3330}" type="pres">
      <dgm:prSet presAssocID="{AD50C32F-49D5-4FCF-B5E7-A0C5D6F02B56}" presName="iconBgRect" presStyleLbl="bgShp" presStyleIdx="2" presStyleCnt="3"/>
      <dgm:spPr/>
    </dgm:pt>
    <dgm:pt modelId="{EA648C8E-B32D-4553-823A-E67B24E15180}" type="pres">
      <dgm:prSet presAssocID="{AD50C32F-49D5-4FCF-B5E7-A0C5D6F02B5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E6EB6DE5-8892-4C41-825D-C3AAC75533C6}" type="pres">
      <dgm:prSet presAssocID="{AD50C32F-49D5-4FCF-B5E7-A0C5D6F02B56}" presName="spaceRect" presStyleCnt="0"/>
      <dgm:spPr/>
    </dgm:pt>
    <dgm:pt modelId="{771BC5A7-9140-487D-9121-3BC649733DE4}" type="pres">
      <dgm:prSet presAssocID="{AD50C32F-49D5-4FCF-B5E7-A0C5D6F02B56}" presName="textRect" presStyleLbl="revTx" presStyleIdx="2" presStyleCnt="3" custScaleY="171411">
        <dgm:presLayoutVars>
          <dgm:chMax val="1"/>
          <dgm:chPref val="1"/>
        </dgm:presLayoutVars>
      </dgm:prSet>
      <dgm:spPr/>
    </dgm:pt>
  </dgm:ptLst>
  <dgm:cxnLst>
    <dgm:cxn modelId="{C71EC633-4236-4E5A-AFD3-156F8F7BF037}" type="presOf" srcId="{08F1C593-3C6D-4A2C-8D88-7E5316D31A75}" destId="{4A15DE91-BDDB-493E-9E39-2F91A4E148C7}" srcOrd="0" destOrd="0" presId="urn:microsoft.com/office/officeart/2018/5/layout/IconCircleLabelList"/>
    <dgm:cxn modelId="{47F0315F-AF9E-4661-8495-8942163AEBF5}" type="presOf" srcId="{61800090-DDAB-4AAB-AEC7-4F057AB6DDE7}" destId="{A9020838-896A-4A74-8A78-5ECE0B144F50}" srcOrd="0" destOrd="0" presId="urn:microsoft.com/office/officeart/2018/5/layout/IconCircleLabelList"/>
    <dgm:cxn modelId="{D1394B6E-2D9F-4B30-B559-FC4E863B8FD5}" srcId="{61800090-DDAB-4AAB-AEC7-4F057AB6DDE7}" destId="{08F1C593-3C6D-4A2C-8D88-7E5316D31A75}" srcOrd="1" destOrd="0" parTransId="{1587B0C2-9504-4A98-A0BF-0227E77D61B6}" sibTransId="{CF9410A9-93D1-4AF3-8934-AE2DB27C269C}"/>
    <dgm:cxn modelId="{0FC38259-BDDE-4173-9A3D-DFEAB0D37D95}" srcId="{61800090-DDAB-4AAB-AEC7-4F057AB6DDE7}" destId="{C195FD6B-ABE0-4032-9CD9-A24E8D7D9058}" srcOrd="0" destOrd="0" parTransId="{E33B44B6-FE09-469F-A5E7-7BBF4CE1667F}" sibTransId="{08FCFED9-A1C9-4C6D-A15D-5EA4C5BFCF68}"/>
    <dgm:cxn modelId="{A9738FCB-C3C0-45C5-9B03-8CE1105308D7}" type="presOf" srcId="{C195FD6B-ABE0-4032-9CD9-A24E8D7D9058}" destId="{2E7FBFFA-7A99-4B3C-A76E-C9EC3499836E}" srcOrd="0" destOrd="0" presId="urn:microsoft.com/office/officeart/2018/5/layout/IconCircleLabelList"/>
    <dgm:cxn modelId="{D63D6ED8-F53E-44C3-9FB8-19487BC79773}" srcId="{61800090-DDAB-4AAB-AEC7-4F057AB6DDE7}" destId="{AD50C32F-49D5-4FCF-B5E7-A0C5D6F02B56}" srcOrd="2" destOrd="0" parTransId="{945A5670-A973-450F-90CF-E25859761541}" sibTransId="{40C27A54-8B2D-4F22-9BF7-26C7196694F9}"/>
    <dgm:cxn modelId="{F69D14F5-500F-43AC-8437-B79928C71864}" type="presOf" srcId="{AD50C32F-49D5-4FCF-B5E7-A0C5D6F02B56}" destId="{771BC5A7-9140-487D-9121-3BC649733DE4}" srcOrd="0" destOrd="0" presId="urn:microsoft.com/office/officeart/2018/5/layout/IconCircleLabelList"/>
    <dgm:cxn modelId="{C69CCFE8-67F1-4EEA-9FC1-D7FF582F08C9}" type="presParOf" srcId="{A9020838-896A-4A74-8A78-5ECE0B144F50}" destId="{20A70729-5CFE-4242-AB1A-F47561199131}" srcOrd="0" destOrd="0" presId="urn:microsoft.com/office/officeart/2018/5/layout/IconCircleLabelList"/>
    <dgm:cxn modelId="{51DF604D-36F6-4B8C-AB1F-5E5209F2DFED}" type="presParOf" srcId="{20A70729-5CFE-4242-AB1A-F47561199131}" destId="{B397089B-A012-4A15-B259-2E0986EDB407}" srcOrd="0" destOrd="0" presId="urn:microsoft.com/office/officeart/2018/5/layout/IconCircleLabelList"/>
    <dgm:cxn modelId="{E4CE0B02-B2AA-4D6E-8A1F-D88114406975}" type="presParOf" srcId="{20A70729-5CFE-4242-AB1A-F47561199131}" destId="{284E0140-750B-4DF4-AB17-9ED255A2A026}" srcOrd="1" destOrd="0" presId="urn:microsoft.com/office/officeart/2018/5/layout/IconCircleLabelList"/>
    <dgm:cxn modelId="{A97C7131-B60F-4A5C-B4A7-B86F82514438}" type="presParOf" srcId="{20A70729-5CFE-4242-AB1A-F47561199131}" destId="{4749DCA3-F753-488F-BB19-26FAACC32695}" srcOrd="2" destOrd="0" presId="urn:microsoft.com/office/officeart/2018/5/layout/IconCircleLabelList"/>
    <dgm:cxn modelId="{75CCCE02-2EE4-4015-AA9A-A1E79380A6EB}" type="presParOf" srcId="{20A70729-5CFE-4242-AB1A-F47561199131}" destId="{2E7FBFFA-7A99-4B3C-A76E-C9EC3499836E}" srcOrd="3" destOrd="0" presId="urn:microsoft.com/office/officeart/2018/5/layout/IconCircleLabelList"/>
    <dgm:cxn modelId="{627D47B4-D658-46D4-B858-7FF5EEFB06F5}" type="presParOf" srcId="{A9020838-896A-4A74-8A78-5ECE0B144F50}" destId="{3B3AC11B-9727-46BC-8EC5-DA04E323A130}" srcOrd="1" destOrd="0" presId="urn:microsoft.com/office/officeart/2018/5/layout/IconCircleLabelList"/>
    <dgm:cxn modelId="{FE3AAC1C-4768-483C-9ADE-4A71D5E42208}" type="presParOf" srcId="{A9020838-896A-4A74-8A78-5ECE0B144F50}" destId="{B4892ADE-1018-49B0-AD67-7A5209E02CAB}" srcOrd="2" destOrd="0" presId="urn:microsoft.com/office/officeart/2018/5/layout/IconCircleLabelList"/>
    <dgm:cxn modelId="{43DD35F5-997F-40B8-BC9B-0D9857E0DC2A}" type="presParOf" srcId="{B4892ADE-1018-49B0-AD67-7A5209E02CAB}" destId="{CAEBFC53-CDAF-4CC6-88B1-3D590F52F766}" srcOrd="0" destOrd="0" presId="urn:microsoft.com/office/officeart/2018/5/layout/IconCircleLabelList"/>
    <dgm:cxn modelId="{C0A52A38-3977-4900-8E58-43AD2968BA76}" type="presParOf" srcId="{B4892ADE-1018-49B0-AD67-7A5209E02CAB}" destId="{429F7D28-7ECF-4FDC-A60A-FB392A777BE2}" srcOrd="1" destOrd="0" presId="urn:microsoft.com/office/officeart/2018/5/layout/IconCircleLabelList"/>
    <dgm:cxn modelId="{7A49BA0E-C90C-443C-9E0C-5DEE3E8FD882}" type="presParOf" srcId="{B4892ADE-1018-49B0-AD67-7A5209E02CAB}" destId="{045553E5-8DC4-4697-B4BC-84FB0ED1F567}" srcOrd="2" destOrd="0" presId="urn:microsoft.com/office/officeart/2018/5/layout/IconCircleLabelList"/>
    <dgm:cxn modelId="{E608F9A9-3068-46C3-8B32-1F5AA3F15543}" type="presParOf" srcId="{B4892ADE-1018-49B0-AD67-7A5209E02CAB}" destId="{4A15DE91-BDDB-493E-9E39-2F91A4E148C7}" srcOrd="3" destOrd="0" presId="urn:microsoft.com/office/officeart/2018/5/layout/IconCircleLabelList"/>
    <dgm:cxn modelId="{EDDF4F97-4CC8-4C84-B451-D772B328F952}" type="presParOf" srcId="{A9020838-896A-4A74-8A78-5ECE0B144F50}" destId="{1BEC3B8A-D496-4544-9E36-92AEB4F2ACBD}" srcOrd="3" destOrd="0" presId="urn:microsoft.com/office/officeart/2018/5/layout/IconCircleLabelList"/>
    <dgm:cxn modelId="{A1DD23A9-0A57-4C39-9A55-99E98490BBBA}" type="presParOf" srcId="{A9020838-896A-4A74-8A78-5ECE0B144F50}" destId="{557F1458-6261-4421-9747-64576158DD8A}" srcOrd="4" destOrd="0" presId="urn:microsoft.com/office/officeart/2018/5/layout/IconCircleLabelList"/>
    <dgm:cxn modelId="{A4DEBBE0-2CE1-42BC-BDBA-C461F7CC7D75}" type="presParOf" srcId="{557F1458-6261-4421-9747-64576158DD8A}" destId="{CA87BB33-0E08-47C9-ABF0-B286864B3330}" srcOrd="0" destOrd="0" presId="urn:microsoft.com/office/officeart/2018/5/layout/IconCircleLabelList"/>
    <dgm:cxn modelId="{9BA64271-E45F-48BE-BD3C-651FD2F64F69}" type="presParOf" srcId="{557F1458-6261-4421-9747-64576158DD8A}" destId="{EA648C8E-B32D-4553-823A-E67B24E15180}" srcOrd="1" destOrd="0" presId="urn:microsoft.com/office/officeart/2018/5/layout/IconCircleLabelList"/>
    <dgm:cxn modelId="{55C4474B-DD68-4839-88FF-38E4F86C495F}" type="presParOf" srcId="{557F1458-6261-4421-9747-64576158DD8A}" destId="{E6EB6DE5-8892-4C41-825D-C3AAC75533C6}" srcOrd="2" destOrd="0" presId="urn:microsoft.com/office/officeart/2018/5/layout/IconCircleLabelList"/>
    <dgm:cxn modelId="{4BCE1EF1-DF55-4223-8100-FFF0A9620236}" type="presParOf" srcId="{557F1458-6261-4421-9747-64576158DD8A}" destId="{771BC5A7-9140-487D-9121-3BC649733DE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800090-DDAB-4AAB-AEC7-4F057AB6DDE7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C195FD6B-ABE0-4032-9CD9-A24E8D7D9058}">
      <dgm:prSet custT="1"/>
      <dgm:spPr/>
      <dgm:t>
        <a:bodyPr/>
        <a:lstStyle/>
        <a:p>
          <a:pPr>
            <a:defRPr cap="all"/>
          </a:pPr>
          <a:r>
            <a:rPr lang="en-US" sz="2400" b="1" dirty="0"/>
            <a:t>Offer Discovery Sessions</a:t>
          </a:r>
        </a:p>
      </dgm:t>
    </dgm:pt>
    <dgm:pt modelId="{E33B44B6-FE09-469F-A5E7-7BBF4CE1667F}" type="parTrans" cxnId="{0FC38259-BDDE-4173-9A3D-DFEAB0D37D95}">
      <dgm:prSet/>
      <dgm:spPr/>
      <dgm:t>
        <a:bodyPr/>
        <a:lstStyle/>
        <a:p>
          <a:endParaRPr lang="en-US"/>
        </a:p>
      </dgm:t>
    </dgm:pt>
    <dgm:pt modelId="{08FCFED9-A1C9-4C6D-A15D-5EA4C5BFCF68}" type="sibTrans" cxnId="{0FC38259-BDDE-4173-9A3D-DFEAB0D37D95}">
      <dgm:prSet/>
      <dgm:spPr/>
      <dgm:t>
        <a:bodyPr/>
        <a:lstStyle/>
        <a:p>
          <a:endParaRPr lang="en-US"/>
        </a:p>
      </dgm:t>
    </dgm:pt>
    <dgm:pt modelId="{08F1C593-3C6D-4A2C-8D88-7E5316D31A75}">
      <dgm:prSet custT="1"/>
      <dgm:spPr/>
      <dgm:t>
        <a:bodyPr/>
        <a:lstStyle/>
        <a:p>
          <a:pPr>
            <a:defRPr cap="all"/>
          </a:pPr>
          <a:r>
            <a:rPr lang="en-US" sz="2400" b="1" dirty="0"/>
            <a:t>Conduct Enrollment Sessions</a:t>
          </a:r>
        </a:p>
      </dgm:t>
    </dgm:pt>
    <dgm:pt modelId="{1587B0C2-9504-4A98-A0BF-0227E77D61B6}" type="parTrans" cxnId="{D1394B6E-2D9F-4B30-B559-FC4E863B8FD5}">
      <dgm:prSet/>
      <dgm:spPr/>
      <dgm:t>
        <a:bodyPr/>
        <a:lstStyle/>
        <a:p>
          <a:endParaRPr lang="en-US"/>
        </a:p>
      </dgm:t>
    </dgm:pt>
    <dgm:pt modelId="{CF9410A9-93D1-4AF3-8934-AE2DB27C269C}" type="sibTrans" cxnId="{D1394B6E-2D9F-4B30-B559-FC4E863B8FD5}">
      <dgm:prSet/>
      <dgm:spPr/>
      <dgm:t>
        <a:bodyPr/>
        <a:lstStyle/>
        <a:p>
          <a:endParaRPr lang="en-US"/>
        </a:p>
      </dgm:t>
    </dgm:pt>
    <dgm:pt modelId="{AD50C32F-49D5-4FCF-B5E7-A0C5D6F02B56}">
      <dgm:prSet custT="1"/>
      <dgm:spPr/>
      <dgm:t>
        <a:bodyPr/>
        <a:lstStyle/>
        <a:p>
          <a:pPr>
            <a:defRPr cap="all"/>
          </a:pPr>
          <a:r>
            <a:rPr lang="en-US" sz="2200" b="1" dirty="0"/>
            <a:t>Onboarding</a:t>
          </a:r>
          <a:endParaRPr lang="en-US" sz="2400" b="1" dirty="0"/>
        </a:p>
      </dgm:t>
    </dgm:pt>
    <dgm:pt modelId="{945A5670-A973-450F-90CF-E25859761541}" type="parTrans" cxnId="{D63D6ED8-F53E-44C3-9FB8-19487BC79773}">
      <dgm:prSet/>
      <dgm:spPr/>
      <dgm:t>
        <a:bodyPr/>
        <a:lstStyle/>
        <a:p>
          <a:endParaRPr lang="en-US"/>
        </a:p>
      </dgm:t>
    </dgm:pt>
    <dgm:pt modelId="{40C27A54-8B2D-4F22-9BF7-26C7196694F9}" type="sibTrans" cxnId="{D63D6ED8-F53E-44C3-9FB8-19487BC79773}">
      <dgm:prSet/>
      <dgm:spPr/>
      <dgm:t>
        <a:bodyPr/>
        <a:lstStyle/>
        <a:p>
          <a:endParaRPr lang="en-US"/>
        </a:p>
      </dgm:t>
    </dgm:pt>
    <dgm:pt modelId="{A9020838-896A-4A74-8A78-5ECE0B144F50}" type="pres">
      <dgm:prSet presAssocID="{61800090-DDAB-4AAB-AEC7-4F057AB6DDE7}" presName="root" presStyleCnt="0">
        <dgm:presLayoutVars>
          <dgm:dir/>
          <dgm:resizeHandles val="exact"/>
        </dgm:presLayoutVars>
      </dgm:prSet>
      <dgm:spPr/>
    </dgm:pt>
    <dgm:pt modelId="{20A70729-5CFE-4242-AB1A-F47561199131}" type="pres">
      <dgm:prSet presAssocID="{C195FD6B-ABE0-4032-9CD9-A24E8D7D9058}" presName="compNode" presStyleCnt="0"/>
      <dgm:spPr/>
    </dgm:pt>
    <dgm:pt modelId="{B397089B-A012-4A15-B259-2E0986EDB407}" type="pres">
      <dgm:prSet presAssocID="{C195FD6B-ABE0-4032-9CD9-A24E8D7D9058}" presName="iconBgRect" presStyleLbl="bgShp" presStyleIdx="0" presStyleCnt="3"/>
      <dgm:spPr/>
    </dgm:pt>
    <dgm:pt modelId="{284E0140-750B-4DF4-AB17-9ED255A2A026}" type="pres">
      <dgm:prSet presAssocID="{C195FD6B-ABE0-4032-9CD9-A24E8D7D905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4749DCA3-F753-488F-BB19-26FAACC32695}" type="pres">
      <dgm:prSet presAssocID="{C195FD6B-ABE0-4032-9CD9-A24E8D7D9058}" presName="spaceRect" presStyleCnt="0"/>
      <dgm:spPr/>
    </dgm:pt>
    <dgm:pt modelId="{2E7FBFFA-7A99-4B3C-A76E-C9EC3499836E}" type="pres">
      <dgm:prSet presAssocID="{C195FD6B-ABE0-4032-9CD9-A24E8D7D9058}" presName="textRect" presStyleLbl="revTx" presStyleIdx="0" presStyleCnt="3" custScaleY="173883">
        <dgm:presLayoutVars>
          <dgm:chMax val="1"/>
          <dgm:chPref val="1"/>
        </dgm:presLayoutVars>
      </dgm:prSet>
      <dgm:spPr/>
    </dgm:pt>
    <dgm:pt modelId="{3B3AC11B-9727-46BC-8EC5-DA04E323A130}" type="pres">
      <dgm:prSet presAssocID="{08FCFED9-A1C9-4C6D-A15D-5EA4C5BFCF68}" presName="sibTrans" presStyleCnt="0"/>
      <dgm:spPr/>
    </dgm:pt>
    <dgm:pt modelId="{B4892ADE-1018-49B0-AD67-7A5209E02CAB}" type="pres">
      <dgm:prSet presAssocID="{08F1C593-3C6D-4A2C-8D88-7E5316D31A75}" presName="compNode" presStyleCnt="0"/>
      <dgm:spPr/>
    </dgm:pt>
    <dgm:pt modelId="{CAEBFC53-CDAF-4CC6-88B1-3D590F52F766}" type="pres">
      <dgm:prSet presAssocID="{08F1C593-3C6D-4A2C-8D88-7E5316D31A75}" presName="iconBgRect" presStyleLbl="bgShp" presStyleIdx="1" presStyleCnt="3"/>
      <dgm:spPr/>
    </dgm:pt>
    <dgm:pt modelId="{429F7D28-7ECF-4FDC-A60A-FB392A777BE2}" type="pres">
      <dgm:prSet presAssocID="{08F1C593-3C6D-4A2C-8D88-7E5316D31A7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045553E5-8DC4-4697-B4BC-84FB0ED1F567}" type="pres">
      <dgm:prSet presAssocID="{08F1C593-3C6D-4A2C-8D88-7E5316D31A75}" presName="spaceRect" presStyleCnt="0"/>
      <dgm:spPr/>
    </dgm:pt>
    <dgm:pt modelId="{4A15DE91-BDDB-493E-9E39-2F91A4E148C7}" type="pres">
      <dgm:prSet presAssocID="{08F1C593-3C6D-4A2C-8D88-7E5316D31A75}" presName="textRect" presStyleLbl="revTx" presStyleIdx="1" presStyleCnt="3" custScaleY="172148">
        <dgm:presLayoutVars>
          <dgm:chMax val="1"/>
          <dgm:chPref val="1"/>
        </dgm:presLayoutVars>
      </dgm:prSet>
      <dgm:spPr/>
    </dgm:pt>
    <dgm:pt modelId="{1BEC3B8A-D496-4544-9E36-92AEB4F2ACBD}" type="pres">
      <dgm:prSet presAssocID="{CF9410A9-93D1-4AF3-8934-AE2DB27C269C}" presName="sibTrans" presStyleCnt="0"/>
      <dgm:spPr/>
    </dgm:pt>
    <dgm:pt modelId="{557F1458-6261-4421-9747-64576158DD8A}" type="pres">
      <dgm:prSet presAssocID="{AD50C32F-49D5-4FCF-B5E7-A0C5D6F02B56}" presName="compNode" presStyleCnt="0"/>
      <dgm:spPr/>
    </dgm:pt>
    <dgm:pt modelId="{CA87BB33-0E08-47C9-ABF0-B286864B3330}" type="pres">
      <dgm:prSet presAssocID="{AD50C32F-49D5-4FCF-B5E7-A0C5D6F02B56}" presName="iconBgRect" presStyleLbl="bgShp" presStyleIdx="2" presStyleCnt="3"/>
      <dgm:spPr/>
    </dgm:pt>
    <dgm:pt modelId="{EA648C8E-B32D-4553-823A-E67B24E15180}" type="pres">
      <dgm:prSet presAssocID="{AD50C32F-49D5-4FCF-B5E7-A0C5D6F02B5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E6EB6DE5-8892-4C41-825D-C3AAC75533C6}" type="pres">
      <dgm:prSet presAssocID="{AD50C32F-49D5-4FCF-B5E7-A0C5D6F02B56}" presName="spaceRect" presStyleCnt="0"/>
      <dgm:spPr/>
    </dgm:pt>
    <dgm:pt modelId="{771BC5A7-9140-487D-9121-3BC649733DE4}" type="pres">
      <dgm:prSet presAssocID="{AD50C32F-49D5-4FCF-B5E7-A0C5D6F02B56}" presName="textRect" presStyleLbl="revTx" presStyleIdx="2" presStyleCnt="3" custScaleY="171411">
        <dgm:presLayoutVars>
          <dgm:chMax val="1"/>
          <dgm:chPref val="1"/>
        </dgm:presLayoutVars>
      </dgm:prSet>
      <dgm:spPr/>
    </dgm:pt>
  </dgm:ptLst>
  <dgm:cxnLst>
    <dgm:cxn modelId="{C71EC633-4236-4E5A-AFD3-156F8F7BF037}" type="presOf" srcId="{08F1C593-3C6D-4A2C-8D88-7E5316D31A75}" destId="{4A15DE91-BDDB-493E-9E39-2F91A4E148C7}" srcOrd="0" destOrd="0" presId="urn:microsoft.com/office/officeart/2018/5/layout/IconCircleLabelList"/>
    <dgm:cxn modelId="{47F0315F-AF9E-4661-8495-8942163AEBF5}" type="presOf" srcId="{61800090-DDAB-4AAB-AEC7-4F057AB6DDE7}" destId="{A9020838-896A-4A74-8A78-5ECE0B144F50}" srcOrd="0" destOrd="0" presId="urn:microsoft.com/office/officeart/2018/5/layout/IconCircleLabelList"/>
    <dgm:cxn modelId="{D1394B6E-2D9F-4B30-B559-FC4E863B8FD5}" srcId="{61800090-DDAB-4AAB-AEC7-4F057AB6DDE7}" destId="{08F1C593-3C6D-4A2C-8D88-7E5316D31A75}" srcOrd="1" destOrd="0" parTransId="{1587B0C2-9504-4A98-A0BF-0227E77D61B6}" sibTransId="{CF9410A9-93D1-4AF3-8934-AE2DB27C269C}"/>
    <dgm:cxn modelId="{0FC38259-BDDE-4173-9A3D-DFEAB0D37D95}" srcId="{61800090-DDAB-4AAB-AEC7-4F057AB6DDE7}" destId="{C195FD6B-ABE0-4032-9CD9-A24E8D7D9058}" srcOrd="0" destOrd="0" parTransId="{E33B44B6-FE09-469F-A5E7-7BBF4CE1667F}" sibTransId="{08FCFED9-A1C9-4C6D-A15D-5EA4C5BFCF68}"/>
    <dgm:cxn modelId="{A9738FCB-C3C0-45C5-9B03-8CE1105308D7}" type="presOf" srcId="{C195FD6B-ABE0-4032-9CD9-A24E8D7D9058}" destId="{2E7FBFFA-7A99-4B3C-A76E-C9EC3499836E}" srcOrd="0" destOrd="0" presId="urn:microsoft.com/office/officeart/2018/5/layout/IconCircleLabelList"/>
    <dgm:cxn modelId="{D63D6ED8-F53E-44C3-9FB8-19487BC79773}" srcId="{61800090-DDAB-4AAB-AEC7-4F057AB6DDE7}" destId="{AD50C32F-49D5-4FCF-B5E7-A0C5D6F02B56}" srcOrd="2" destOrd="0" parTransId="{945A5670-A973-450F-90CF-E25859761541}" sibTransId="{40C27A54-8B2D-4F22-9BF7-26C7196694F9}"/>
    <dgm:cxn modelId="{F69D14F5-500F-43AC-8437-B79928C71864}" type="presOf" srcId="{AD50C32F-49D5-4FCF-B5E7-A0C5D6F02B56}" destId="{771BC5A7-9140-487D-9121-3BC649733DE4}" srcOrd="0" destOrd="0" presId="urn:microsoft.com/office/officeart/2018/5/layout/IconCircleLabelList"/>
    <dgm:cxn modelId="{C69CCFE8-67F1-4EEA-9FC1-D7FF582F08C9}" type="presParOf" srcId="{A9020838-896A-4A74-8A78-5ECE0B144F50}" destId="{20A70729-5CFE-4242-AB1A-F47561199131}" srcOrd="0" destOrd="0" presId="urn:microsoft.com/office/officeart/2018/5/layout/IconCircleLabelList"/>
    <dgm:cxn modelId="{51DF604D-36F6-4B8C-AB1F-5E5209F2DFED}" type="presParOf" srcId="{20A70729-5CFE-4242-AB1A-F47561199131}" destId="{B397089B-A012-4A15-B259-2E0986EDB407}" srcOrd="0" destOrd="0" presId="urn:microsoft.com/office/officeart/2018/5/layout/IconCircleLabelList"/>
    <dgm:cxn modelId="{E4CE0B02-B2AA-4D6E-8A1F-D88114406975}" type="presParOf" srcId="{20A70729-5CFE-4242-AB1A-F47561199131}" destId="{284E0140-750B-4DF4-AB17-9ED255A2A026}" srcOrd="1" destOrd="0" presId="urn:microsoft.com/office/officeart/2018/5/layout/IconCircleLabelList"/>
    <dgm:cxn modelId="{A97C7131-B60F-4A5C-B4A7-B86F82514438}" type="presParOf" srcId="{20A70729-5CFE-4242-AB1A-F47561199131}" destId="{4749DCA3-F753-488F-BB19-26FAACC32695}" srcOrd="2" destOrd="0" presId="urn:microsoft.com/office/officeart/2018/5/layout/IconCircleLabelList"/>
    <dgm:cxn modelId="{75CCCE02-2EE4-4015-AA9A-A1E79380A6EB}" type="presParOf" srcId="{20A70729-5CFE-4242-AB1A-F47561199131}" destId="{2E7FBFFA-7A99-4B3C-A76E-C9EC3499836E}" srcOrd="3" destOrd="0" presId="urn:microsoft.com/office/officeart/2018/5/layout/IconCircleLabelList"/>
    <dgm:cxn modelId="{627D47B4-D658-46D4-B858-7FF5EEFB06F5}" type="presParOf" srcId="{A9020838-896A-4A74-8A78-5ECE0B144F50}" destId="{3B3AC11B-9727-46BC-8EC5-DA04E323A130}" srcOrd="1" destOrd="0" presId="urn:microsoft.com/office/officeart/2018/5/layout/IconCircleLabelList"/>
    <dgm:cxn modelId="{FE3AAC1C-4768-483C-9ADE-4A71D5E42208}" type="presParOf" srcId="{A9020838-896A-4A74-8A78-5ECE0B144F50}" destId="{B4892ADE-1018-49B0-AD67-7A5209E02CAB}" srcOrd="2" destOrd="0" presId="urn:microsoft.com/office/officeart/2018/5/layout/IconCircleLabelList"/>
    <dgm:cxn modelId="{43DD35F5-997F-40B8-BC9B-0D9857E0DC2A}" type="presParOf" srcId="{B4892ADE-1018-49B0-AD67-7A5209E02CAB}" destId="{CAEBFC53-CDAF-4CC6-88B1-3D590F52F766}" srcOrd="0" destOrd="0" presId="urn:microsoft.com/office/officeart/2018/5/layout/IconCircleLabelList"/>
    <dgm:cxn modelId="{C0A52A38-3977-4900-8E58-43AD2968BA76}" type="presParOf" srcId="{B4892ADE-1018-49B0-AD67-7A5209E02CAB}" destId="{429F7D28-7ECF-4FDC-A60A-FB392A777BE2}" srcOrd="1" destOrd="0" presId="urn:microsoft.com/office/officeart/2018/5/layout/IconCircleLabelList"/>
    <dgm:cxn modelId="{7A49BA0E-C90C-443C-9E0C-5DEE3E8FD882}" type="presParOf" srcId="{B4892ADE-1018-49B0-AD67-7A5209E02CAB}" destId="{045553E5-8DC4-4697-B4BC-84FB0ED1F567}" srcOrd="2" destOrd="0" presId="urn:microsoft.com/office/officeart/2018/5/layout/IconCircleLabelList"/>
    <dgm:cxn modelId="{E608F9A9-3068-46C3-8B32-1F5AA3F15543}" type="presParOf" srcId="{B4892ADE-1018-49B0-AD67-7A5209E02CAB}" destId="{4A15DE91-BDDB-493E-9E39-2F91A4E148C7}" srcOrd="3" destOrd="0" presId="urn:microsoft.com/office/officeart/2018/5/layout/IconCircleLabelList"/>
    <dgm:cxn modelId="{EDDF4F97-4CC8-4C84-B451-D772B328F952}" type="presParOf" srcId="{A9020838-896A-4A74-8A78-5ECE0B144F50}" destId="{1BEC3B8A-D496-4544-9E36-92AEB4F2ACBD}" srcOrd="3" destOrd="0" presId="urn:microsoft.com/office/officeart/2018/5/layout/IconCircleLabelList"/>
    <dgm:cxn modelId="{A1DD23A9-0A57-4C39-9A55-99E98490BBBA}" type="presParOf" srcId="{A9020838-896A-4A74-8A78-5ECE0B144F50}" destId="{557F1458-6261-4421-9747-64576158DD8A}" srcOrd="4" destOrd="0" presId="urn:microsoft.com/office/officeart/2018/5/layout/IconCircleLabelList"/>
    <dgm:cxn modelId="{A4DEBBE0-2CE1-42BC-BDBA-C461F7CC7D75}" type="presParOf" srcId="{557F1458-6261-4421-9747-64576158DD8A}" destId="{CA87BB33-0E08-47C9-ABF0-B286864B3330}" srcOrd="0" destOrd="0" presId="urn:microsoft.com/office/officeart/2018/5/layout/IconCircleLabelList"/>
    <dgm:cxn modelId="{9BA64271-E45F-48BE-BD3C-651FD2F64F69}" type="presParOf" srcId="{557F1458-6261-4421-9747-64576158DD8A}" destId="{EA648C8E-B32D-4553-823A-E67B24E15180}" srcOrd="1" destOrd="0" presId="urn:microsoft.com/office/officeart/2018/5/layout/IconCircleLabelList"/>
    <dgm:cxn modelId="{55C4474B-DD68-4839-88FF-38E4F86C495F}" type="presParOf" srcId="{557F1458-6261-4421-9747-64576158DD8A}" destId="{E6EB6DE5-8892-4C41-825D-C3AAC75533C6}" srcOrd="2" destOrd="0" presId="urn:microsoft.com/office/officeart/2018/5/layout/IconCircleLabelList"/>
    <dgm:cxn modelId="{4BCE1EF1-DF55-4223-8100-FFF0A9620236}" type="presParOf" srcId="{557F1458-6261-4421-9747-64576158DD8A}" destId="{771BC5A7-9140-487D-9121-3BC649733DE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926582-184D-4AB4-88A1-AE91F76B2C99}" type="doc">
      <dgm:prSet loTypeId="urn:microsoft.com/office/officeart/2005/8/layout/default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80CB726-0ADD-4F28-B830-64768AFB45C8}">
      <dgm:prSet/>
      <dgm:spPr>
        <a:solidFill>
          <a:srgbClr val="F2752C"/>
        </a:solidFill>
      </dgm:spPr>
      <dgm:t>
        <a:bodyPr/>
        <a:lstStyle/>
        <a:p>
          <a:r>
            <a:rPr lang="en-US" dirty="0"/>
            <a:t>Juicy Title</a:t>
          </a:r>
        </a:p>
      </dgm:t>
    </dgm:pt>
    <dgm:pt modelId="{F6633F7D-B8A5-4B77-92CC-8D49457603C3}" type="parTrans" cxnId="{81EBC639-240E-4884-B421-A2BE7CC8D01F}">
      <dgm:prSet/>
      <dgm:spPr/>
      <dgm:t>
        <a:bodyPr/>
        <a:lstStyle/>
        <a:p>
          <a:endParaRPr lang="en-US"/>
        </a:p>
      </dgm:t>
    </dgm:pt>
    <dgm:pt modelId="{C4CAD15B-50B2-44D1-8DD8-0605CE97B8B3}" type="sibTrans" cxnId="{81EBC639-240E-4884-B421-A2BE7CC8D01F}">
      <dgm:prSet/>
      <dgm:spPr/>
      <dgm:t>
        <a:bodyPr/>
        <a:lstStyle/>
        <a:p>
          <a:endParaRPr lang="en-US"/>
        </a:p>
      </dgm:t>
    </dgm:pt>
    <dgm:pt modelId="{50A9195B-0642-4672-BC43-609F412ACCE3}">
      <dgm:prSet/>
      <dgm:spPr>
        <a:solidFill>
          <a:srgbClr val="F2752C"/>
        </a:solidFill>
      </dgm:spPr>
      <dgm:t>
        <a:bodyPr/>
        <a:lstStyle/>
        <a:p>
          <a:r>
            <a:rPr lang="en-US" dirty="0"/>
            <a:t>3 main data points</a:t>
          </a:r>
        </a:p>
      </dgm:t>
    </dgm:pt>
    <dgm:pt modelId="{AA777B75-2B48-44EF-B76E-54ED64FE45A7}" type="parTrans" cxnId="{3433048B-FFF3-46BA-88C5-B2DB5D8D7EBA}">
      <dgm:prSet/>
      <dgm:spPr/>
      <dgm:t>
        <a:bodyPr/>
        <a:lstStyle/>
        <a:p>
          <a:endParaRPr lang="en-US"/>
        </a:p>
      </dgm:t>
    </dgm:pt>
    <dgm:pt modelId="{DFF59C90-38A6-47D7-B67C-DCD62802B8EA}" type="sibTrans" cxnId="{3433048B-FFF3-46BA-88C5-B2DB5D8D7EBA}">
      <dgm:prSet/>
      <dgm:spPr/>
      <dgm:t>
        <a:bodyPr/>
        <a:lstStyle/>
        <a:p>
          <a:endParaRPr lang="en-US"/>
        </a:p>
      </dgm:t>
    </dgm:pt>
    <dgm:pt modelId="{9A5B4388-3FD1-43BC-B81E-6F5DFE1EFE90}">
      <dgm:prSet/>
      <dgm:spPr>
        <a:solidFill>
          <a:srgbClr val="F2752C"/>
        </a:solidFill>
      </dgm:spPr>
      <dgm:t>
        <a:bodyPr/>
        <a:lstStyle/>
        <a:p>
          <a:r>
            <a:rPr lang="en-US" dirty="0"/>
            <a:t>Lead in to your offer</a:t>
          </a:r>
        </a:p>
      </dgm:t>
    </dgm:pt>
    <dgm:pt modelId="{F1F1D128-DD4F-4F44-9ED0-4B71F0B9723D}" type="parTrans" cxnId="{74C9AF96-E833-4496-B8F2-1E48B6113F46}">
      <dgm:prSet/>
      <dgm:spPr/>
      <dgm:t>
        <a:bodyPr/>
        <a:lstStyle/>
        <a:p>
          <a:endParaRPr lang="en-US"/>
        </a:p>
      </dgm:t>
    </dgm:pt>
    <dgm:pt modelId="{13680D84-84EF-452E-ABF7-83C04AE1E34A}" type="sibTrans" cxnId="{74C9AF96-E833-4496-B8F2-1E48B6113F46}">
      <dgm:prSet/>
      <dgm:spPr/>
      <dgm:t>
        <a:bodyPr/>
        <a:lstStyle/>
        <a:p>
          <a:endParaRPr lang="en-US"/>
        </a:p>
      </dgm:t>
    </dgm:pt>
    <dgm:pt modelId="{D0A9FC69-1106-467B-8C35-3CE2D1180F7F}">
      <dgm:prSet/>
      <dgm:spPr>
        <a:solidFill>
          <a:srgbClr val="F2752C"/>
        </a:solidFill>
      </dgm:spPr>
      <dgm:t>
        <a:bodyPr/>
        <a:lstStyle/>
        <a:p>
          <a:r>
            <a:rPr lang="en-US" dirty="0"/>
            <a:t>Hook</a:t>
          </a:r>
        </a:p>
      </dgm:t>
    </dgm:pt>
    <dgm:pt modelId="{E62C8DD1-DB3E-4B5D-83C3-6B212C92A61C}" type="parTrans" cxnId="{85D14B00-8839-43C7-9508-72BFB58CBB73}">
      <dgm:prSet/>
      <dgm:spPr/>
      <dgm:t>
        <a:bodyPr/>
        <a:lstStyle/>
        <a:p>
          <a:endParaRPr lang="en-US"/>
        </a:p>
      </dgm:t>
    </dgm:pt>
    <dgm:pt modelId="{480B0F9B-8180-4A67-9273-5D0DC80628A1}" type="sibTrans" cxnId="{85D14B00-8839-43C7-9508-72BFB58CBB73}">
      <dgm:prSet/>
      <dgm:spPr/>
      <dgm:t>
        <a:bodyPr/>
        <a:lstStyle/>
        <a:p>
          <a:endParaRPr lang="en-US"/>
        </a:p>
      </dgm:t>
    </dgm:pt>
    <dgm:pt modelId="{1251E597-2FD1-4326-8625-C41C46D0517F}">
      <dgm:prSet/>
      <dgm:spPr>
        <a:solidFill>
          <a:srgbClr val="F2752C"/>
        </a:solidFill>
      </dgm:spPr>
      <dgm:t>
        <a:bodyPr/>
        <a:lstStyle/>
        <a:p>
          <a:r>
            <a:rPr lang="en-US" dirty="0"/>
            <a:t>Benefits</a:t>
          </a:r>
        </a:p>
      </dgm:t>
    </dgm:pt>
    <dgm:pt modelId="{C1316786-5A0C-4632-9E2A-D385C2234A52}" type="parTrans" cxnId="{8B8C588E-1E0D-4AD9-B0A7-F76543003C69}">
      <dgm:prSet/>
      <dgm:spPr/>
      <dgm:t>
        <a:bodyPr/>
        <a:lstStyle/>
        <a:p>
          <a:endParaRPr lang="en-US"/>
        </a:p>
      </dgm:t>
    </dgm:pt>
    <dgm:pt modelId="{A792CCFE-30BA-479B-8A76-3D065937B652}" type="sibTrans" cxnId="{8B8C588E-1E0D-4AD9-B0A7-F76543003C69}">
      <dgm:prSet/>
      <dgm:spPr/>
      <dgm:t>
        <a:bodyPr/>
        <a:lstStyle/>
        <a:p>
          <a:endParaRPr lang="en-US"/>
        </a:p>
      </dgm:t>
    </dgm:pt>
    <dgm:pt modelId="{69A361BA-11C2-4994-B115-7FA5E9BC94A6}">
      <dgm:prSet/>
      <dgm:spPr>
        <a:solidFill>
          <a:srgbClr val="F2752C"/>
        </a:solidFill>
      </dgm:spPr>
      <dgm:t>
        <a:bodyPr/>
        <a:lstStyle/>
        <a:p>
          <a:r>
            <a:rPr lang="en-US" dirty="0"/>
            <a:t>Downside of NOT taking action</a:t>
          </a:r>
        </a:p>
      </dgm:t>
    </dgm:pt>
    <dgm:pt modelId="{0D3EDDC6-3138-41D7-9F84-2CB6323C388E}" type="parTrans" cxnId="{0CF8F916-5DBD-4A4E-8A01-EA6403D9A645}">
      <dgm:prSet/>
      <dgm:spPr/>
      <dgm:t>
        <a:bodyPr/>
        <a:lstStyle/>
        <a:p>
          <a:endParaRPr lang="en-US"/>
        </a:p>
      </dgm:t>
    </dgm:pt>
    <dgm:pt modelId="{D7992250-2565-4F0A-AFA3-249BB24BA550}" type="sibTrans" cxnId="{0CF8F916-5DBD-4A4E-8A01-EA6403D9A645}">
      <dgm:prSet/>
      <dgm:spPr/>
      <dgm:t>
        <a:bodyPr/>
        <a:lstStyle/>
        <a:p>
          <a:endParaRPr lang="en-US"/>
        </a:p>
      </dgm:t>
    </dgm:pt>
    <dgm:pt modelId="{CEC2E2FE-C3DF-48C8-B62E-FD1AA28CC7F3}">
      <dgm:prSet/>
      <dgm:spPr>
        <a:solidFill>
          <a:srgbClr val="F2752C"/>
        </a:solidFill>
      </dgm:spPr>
      <dgm:t>
        <a:bodyPr/>
        <a:lstStyle/>
        <a:p>
          <a:r>
            <a:rPr lang="en-US" dirty="0"/>
            <a:t>Reason to buy NOW</a:t>
          </a:r>
        </a:p>
      </dgm:t>
    </dgm:pt>
    <dgm:pt modelId="{CB280D23-2FBD-4F42-8451-048BF723E0A5}" type="parTrans" cxnId="{5AC6EAD7-33AB-4F47-9A6B-50726A6D4284}">
      <dgm:prSet/>
      <dgm:spPr/>
      <dgm:t>
        <a:bodyPr/>
        <a:lstStyle/>
        <a:p>
          <a:endParaRPr lang="en-US"/>
        </a:p>
      </dgm:t>
    </dgm:pt>
    <dgm:pt modelId="{E0825631-2919-4BF5-8F24-8E3AC1D921B3}" type="sibTrans" cxnId="{5AC6EAD7-33AB-4F47-9A6B-50726A6D4284}">
      <dgm:prSet/>
      <dgm:spPr/>
      <dgm:t>
        <a:bodyPr/>
        <a:lstStyle/>
        <a:p>
          <a:endParaRPr lang="en-US"/>
        </a:p>
      </dgm:t>
    </dgm:pt>
    <dgm:pt modelId="{81B3F9F9-319D-43B9-AF52-2BCDF629F30B}">
      <dgm:prSet/>
      <dgm:spPr>
        <a:solidFill>
          <a:srgbClr val="F2752C"/>
        </a:solidFill>
      </dgm:spPr>
      <dgm:t>
        <a:bodyPr/>
        <a:lstStyle/>
        <a:p>
          <a:r>
            <a:rPr lang="en-US" dirty="0"/>
            <a:t>Program components (short)</a:t>
          </a:r>
        </a:p>
      </dgm:t>
    </dgm:pt>
    <dgm:pt modelId="{01AC6877-A7DC-4E5F-9981-91351DFBB3E9}" type="parTrans" cxnId="{D0DCC85C-6854-44E1-A7F3-5E6DEF42ED0B}">
      <dgm:prSet/>
      <dgm:spPr/>
      <dgm:t>
        <a:bodyPr/>
        <a:lstStyle/>
        <a:p>
          <a:endParaRPr lang="en-US"/>
        </a:p>
      </dgm:t>
    </dgm:pt>
    <dgm:pt modelId="{A4C9DE04-EB7F-437F-9D04-C09FF811BD97}" type="sibTrans" cxnId="{D0DCC85C-6854-44E1-A7F3-5E6DEF42ED0B}">
      <dgm:prSet/>
      <dgm:spPr/>
      <dgm:t>
        <a:bodyPr/>
        <a:lstStyle/>
        <a:p>
          <a:endParaRPr lang="en-US"/>
        </a:p>
      </dgm:t>
    </dgm:pt>
    <dgm:pt modelId="{76A46D86-64CF-4B69-B3E3-46386608A8E1}">
      <dgm:prSet/>
      <dgm:spPr>
        <a:solidFill>
          <a:srgbClr val="F2752C"/>
        </a:solidFill>
      </dgm:spPr>
      <dgm:t>
        <a:bodyPr/>
        <a:lstStyle/>
        <a:p>
          <a:r>
            <a:rPr lang="en-US" dirty="0"/>
            <a:t>Risk reversal</a:t>
          </a:r>
        </a:p>
      </dgm:t>
    </dgm:pt>
    <dgm:pt modelId="{53760696-8F60-4AA0-96B3-360DC0E59E6F}" type="parTrans" cxnId="{A372CB50-0884-4B6E-BE64-4F2267AC2E32}">
      <dgm:prSet/>
      <dgm:spPr/>
      <dgm:t>
        <a:bodyPr/>
        <a:lstStyle/>
        <a:p>
          <a:endParaRPr lang="en-US"/>
        </a:p>
      </dgm:t>
    </dgm:pt>
    <dgm:pt modelId="{E0DF6122-F373-4FEA-83E2-BC30FB96A30A}" type="sibTrans" cxnId="{A372CB50-0884-4B6E-BE64-4F2267AC2E32}">
      <dgm:prSet/>
      <dgm:spPr/>
      <dgm:t>
        <a:bodyPr/>
        <a:lstStyle/>
        <a:p>
          <a:endParaRPr lang="en-US"/>
        </a:p>
      </dgm:t>
    </dgm:pt>
    <dgm:pt modelId="{F7D460EA-1A1E-404B-AB48-9CBE30BE596F}" type="pres">
      <dgm:prSet presAssocID="{BB926582-184D-4AB4-88A1-AE91F76B2C99}" presName="diagram" presStyleCnt="0">
        <dgm:presLayoutVars>
          <dgm:dir/>
          <dgm:resizeHandles val="exact"/>
        </dgm:presLayoutVars>
      </dgm:prSet>
      <dgm:spPr/>
    </dgm:pt>
    <dgm:pt modelId="{3FA8D175-159E-4C94-8859-F995D8B7FF1E}" type="pres">
      <dgm:prSet presAssocID="{F80CB726-0ADD-4F28-B830-64768AFB45C8}" presName="node" presStyleLbl="node1" presStyleIdx="0" presStyleCnt="9">
        <dgm:presLayoutVars>
          <dgm:bulletEnabled val="1"/>
        </dgm:presLayoutVars>
      </dgm:prSet>
      <dgm:spPr/>
    </dgm:pt>
    <dgm:pt modelId="{D737F994-E320-4464-B601-DBD7D4EEBA46}" type="pres">
      <dgm:prSet presAssocID="{C4CAD15B-50B2-44D1-8DD8-0605CE97B8B3}" presName="sibTrans" presStyleCnt="0"/>
      <dgm:spPr/>
    </dgm:pt>
    <dgm:pt modelId="{F21E0846-8CA7-4B0C-960B-9E87EAC26314}" type="pres">
      <dgm:prSet presAssocID="{50A9195B-0642-4672-BC43-609F412ACCE3}" presName="node" presStyleLbl="node1" presStyleIdx="1" presStyleCnt="9">
        <dgm:presLayoutVars>
          <dgm:bulletEnabled val="1"/>
        </dgm:presLayoutVars>
      </dgm:prSet>
      <dgm:spPr/>
    </dgm:pt>
    <dgm:pt modelId="{9346C495-5C69-4D6F-B886-1747F8347620}" type="pres">
      <dgm:prSet presAssocID="{DFF59C90-38A6-47D7-B67C-DCD62802B8EA}" presName="sibTrans" presStyleCnt="0"/>
      <dgm:spPr/>
    </dgm:pt>
    <dgm:pt modelId="{9EB82296-7C65-4245-8827-5679F06A14E6}" type="pres">
      <dgm:prSet presAssocID="{9A5B4388-3FD1-43BC-B81E-6F5DFE1EFE90}" presName="node" presStyleLbl="node1" presStyleIdx="2" presStyleCnt="9">
        <dgm:presLayoutVars>
          <dgm:bulletEnabled val="1"/>
        </dgm:presLayoutVars>
      </dgm:prSet>
      <dgm:spPr/>
    </dgm:pt>
    <dgm:pt modelId="{2610750B-2B1D-4380-93BC-C091F88D3652}" type="pres">
      <dgm:prSet presAssocID="{13680D84-84EF-452E-ABF7-83C04AE1E34A}" presName="sibTrans" presStyleCnt="0"/>
      <dgm:spPr/>
    </dgm:pt>
    <dgm:pt modelId="{4B34F508-6A92-4DEA-B7A6-EC634C097CE6}" type="pres">
      <dgm:prSet presAssocID="{D0A9FC69-1106-467B-8C35-3CE2D1180F7F}" presName="node" presStyleLbl="node1" presStyleIdx="3" presStyleCnt="9">
        <dgm:presLayoutVars>
          <dgm:bulletEnabled val="1"/>
        </dgm:presLayoutVars>
      </dgm:prSet>
      <dgm:spPr/>
    </dgm:pt>
    <dgm:pt modelId="{329416CE-A45E-4B5C-8250-0C5D1D22EBE0}" type="pres">
      <dgm:prSet presAssocID="{480B0F9B-8180-4A67-9273-5D0DC80628A1}" presName="sibTrans" presStyleCnt="0"/>
      <dgm:spPr/>
    </dgm:pt>
    <dgm:pt modelId="{D51A140F-1D16-4BC2-AFA9-A3CC03D376D8}" type="pres">
      <dgm:prSet presAssocID="{1251E597-2FD1-4326-8625-C41C46D0517F}" presName="node" presStyleLbl="node1" presStyleIdx="4" presStyleCnt="9">
        <dgm:presLayoutVars>
          <dgm:bulletEnabled val="1"/>
        </dgm:presLayoutVars>
      </dgm:prSet>
      <dgm:spPr/>
    </dgm:pt>
    <dgm:pt modelId="{5AE60865-69E6-4ECA-A506-6E00ECA07DF3}" type="pres">
      <dgm:prSet presAssocID="{A792CCFE-30BA-479B-8A76-3D065937B652}" presName="sibTrans" presStyleCnt="0"/>
      <dgm:spPr/>
    </dgm:pt>
    <dgm:pt modelId="{78844BB5-028C-4034-B608-6AF6701230E3}" type="pres">
      <dgm:prSet presAssocID="{69A361BA-11C2-4994-B115-7FA5E9BC94A6}" presName="node" presStyleLbl="node1" presStyleIdx="5" presStyleCnt="9">
        <dgm:presLayoutVars>
          <dgm:bulletEnabled val="1"/>
        </dgm:presLayoutVars>
      </dgm:prSet>
      <dgm:spPr/>
    </dgm:pt>
    <dgm:pt modelId="{FA2FE4FD-F7A3-4E02-9AA9-E47102F5D28C}" type="pres">
      <dgm:prSet presAssocID="{D7992250-2565-4F0A-AFA3-249BB24BA550}" presName="sibTrans" presStyleCnt="0"/>
      <dgm:spPr/>
    </dgm:pt>
    <dgm:pt modelId="{BBB55F7B-C0EC-4125-BD3F-A0F1EF83B5F3}" type="pres">
      <dgm:prSet presAssocID="{CEC2E2FE-C3DF-48C8-B62E-FD1AA28CC7F3}" presName="node" presStyleLbl="node1" presStyleIdx="6" presStyleCnt="9">
        <dgm:presLayoutVars>
          <dgm:bulletEnabled val="1"/>
        </dgm:presLayoutVars>
      </dgm:prSet>
      <dgm:spPr/>
    </dgm:pt>
    <dgm:pt modelId="{2679A907-2ADB-4A4C-8FD2-D7B4289CFFF6}" type="pres">
      <dgm:prSet presAssocID="{E0825631-2919-4BF5-8F24-8E3AC1D921B3}" presName="sibTrans" presStyleCnt="0"/>
      <dgm:spPr/>
    </dgm:pt>
    <dgm:pt modelId="{A34C1863-C05D-4D5E-B419-7B3D5C2A21C1}" type="pres">
      <dgm:prSet presAssocID="{81B3F9F9-319D-43B9-AF52-2BCDF629F30B}" presName="node" presStyleLbl="node1" presStyleIdx="7" presStyleCnt="9">
        <dgm:presLayoutVars>
          <dgm:bulletEnabled val="1"/>
        </dgm:presLayoutVars>
      </dgm:prSet>
      <dgm:spPr/>
    </dgm:pt>
    <dgm:pt modelId="{67F4768E-DBF1-4D86-A0E9-C69839C11EB0}" type="pres">
      <dgm:prSet presAssocID="{A4C9DE04-EB7F-437F-9D04-C09FF811BD97}" presName="sibTrans" presStyleCnt="0"/>
      <dgm:spPr/>
    </dgm:pt>
    <dgm:pt modelId="{85517D6A-3E48-452A-BD81-A2DF4A372015}" type="pres">
      <dgm:prSet presAssocID="{76A46D86-64CF-4B69-B3E3-46386608A8E1}" presName="node" presStyleLbl="node1" presStyleIdx="8" presStyleCnt="9">
        <dgm:presLayoutVars>
          <dgm:bulletEnabled val="1"/>
        </dgm:presLayoutVars>
      </dgm:prSet>
      <dgm:spPr/>
    </dgm:pt>
  </dgm:ptLst>
  <dgm:cxnLst>
    <dgm:cxn modelId="{85D14B00-8839-43C7-9508-72BFB58CBB73}" srcId="{BB926582-184D-4AB4-88A1-AE91F76B2C99}" destId="{D0A9FC69-1106-467B-8C35-3CE2D1180F7F}" srcOrd="3" destOrd="0" parTransId="{E62C8DD1-DB3E-4B5D-83C3-6B212C92A61C}" sibTransId="{480B0F9B-8180-4A67-9273-5D0DC80628A1}"/>
    <dgm:cxn modelId="{3ECAF204-1EA7-45D9-A2B6-92B66FDFDA7B}" type="presOf" srcId="{D0A9FC69-1106-467B-8C35-3CE2D1180F7F}" destId="{4B34F508-6A92-4DEA-B7A6-EC634C097CE6}" srcOrd="0" destOrd="0" presId="urn:microsoft.com/office/officeart/2005/8/layout/default"/>
    <dgm:cxn modelId="{0CF8F916-5DBD-4A4E-8A01-EA6403D9A645}" srcId="{BB926582-184D-4AB4-88A1-AE91F76B2C99}" destId="{69A361BA-11C2-4994-B115-7FA5E9BC94A6}" srcOrd="5" destOrd="0" parTransId="{0D3EDDC6-3138-41D7-9F84-2CB6323C388E}" sibTransId="{D7992250-2565-4F0A-AFA3-249BB24BA550}"/>
    <dgm:cxn modelId="{28B5BF17-A3A9-4EB0-AFCC-E8F5D276DF3C}" type="presOf" srcId="{69A361BA-11C2-4994-B115-7FA5E9BC94A6}" destId="{78844BB5-028C-4034-B608-6AF6701230E3}" srcOrd="0" destOrd="0" presId="urn:microsoft.com/office/officeart/2005/8/layout/default"/>
    <dgm:cxn modelId="{E500DB31-59E3-41C4-AF47-42059BE235B3}" type="presOf" srcId="{76A46D86-64CF-4B69-B3E3-46386608A8E1}" destId="{85517D6A-3E48-452A-BD81-A2DF4A372015}" srcOrd="0" destOrd="0" presId="urn:microsoft.com/office/officeart/2005/8/layout/default"/>
    <dgm:cxn modelId="{81EBC639-240E-4884-B421-A2BE7CC8D01F}" srcId="{BB926582-184D-4AB4-88A1-AE91F76B2C99}" destId="{F80CB726-0ADD-4F28-B830-64768AFB45C8}" srcOrd="0" destOrd="0" parTransId="{F6633F7D-B8A5-4B77-92CC-8D49457603C3}" sibTransId="{C4CAD15B-50B2-44D1-8DD8-0605CE97B8B3}"/>
    <dgm:cxn modelId="{D0DCC85C-6854-44E1-A7F3-5E6DEF42ED0B}" srcId="{BB926582-184D-4AB4-88A1-AE91F76B2C99}" destId="{81B3F9F9-319D-43B9-AF52-2BCDF629F30B}" srcOrd="7" destOrd="0" parTransId="{01AC6877-A7DC-4E5F-9981-91351DFBB3E9}" sibTransId="{A4C9DE04-EB7F-437F-9D04-C09FF811BD97}"/>
    <dgm:cxn modelId="{4FA72B63-08F3-4894-88FB-B97A6797E3B9}" type="presOf" srcId="{1251E597-2FD1-4326-8625-C41C46D0517F}" destId="{D51A140F-1D16-4BC2-AFA9-A3CC03D376D8}" srcOrd="0" destOrd="0" presId="urn:microsoft.com/office/officeart/2005/8/layout/default"/>
    <dgm:cxn modelId="{A372CB50-0884-4B6E-BE64-4F2267AC2E32}" srcId="{BB926582-184D-4AB4-88A1-AE91F76B2C99}" destId="{76A46D86-64CF-4B69-B3E3-46386608A8E1}" srcOrd="8" destOrd="0" parTransId="{53760696-8F60-4AA0-96B3-360DC0E59E6F}" sibTransId="{E0DF6122-F373-4FEA-83E2-BC30FB96A30A}"/>
    <dgm:cxn modelId="{5126D050-48DD-4269-8F70-02B490F627DA}" type="presOf" srcId="{F80CB726-0ADD-4F28-B830-64768AFB45C8}" destId="{3FA8D175-159E-4C94-8859-F995D8B7FF1E}" srcOrd="0" destOrd="0" presId="urn:microsoft.com/office/officeart/2005/8/layout/default"/>
    <dgm:cxn modelId="{C07F4E71-D9A8-41D2-A996-6E31938474D6}" type="presOf" srcId="{CEC2E2FE-C3DF-48C8-B62E-FD1AA28CC7F3}" destId="{BBB55F7B-C0EC-4125-BD3F-A0F1EF83B5F3}" srcOrd="0" destOrd="0" presId="urn:microsoft.com/office/officeart/2005/8/layout/default"/>
    <dgm:cxn modelId="{3433048B-FFF3-46BA-88C5-B2DB5D8D7EBA}" srcId="{BB926582-184D-4AB4-88A1-AE91F76B2C99}" destId="{50A9195B-0642-4672-BC43-609F412ACCE3}" srcOrd="1" destOrd="0" parTransId="{AA777B75-2B48-44EF-B76E-54ED64FE45A7}" sibTransId="{DFF59C90-38A6-47D7-B67C-DCD62802B8EA}"/>
    <dgm:cxn modelId="{8B8C588E-1E0D-4AD9-B0A7-F76543003C69}" srcId="{BB926582-184D-4AB4-88A1-AE91F76B2C99}" destId="{1251E597-2FD1-4326-8625-C41C46D0517F}" srcOrd="4" destOrd="0" parTransId="{C1316786-5A0C-4632-9E2A-D385C2234A52}" sibTransId="{A792CCFE-30BA-479B-8A76-3D065937B652}"/>
    <dgm:cxn modelId="{74C9AF96-E833-4496-B8F2-1E48B6113F46}" srcId="{BB926582-184D-4AB4-88A1-AE91F76B2C99}" destId="{9A5B4388-3FD1-43BC-B81E-6F5DFE1EFE90}" srcOrd="2" destOrd="0" parTransId="{F1F1D128-DD4F-4F44-9ED0-4B71F0B9723D}" sibTransId="{13680D84-84EF-452E-ABF7-83C04AE1E34A}"/>
    <dgm:cxn modelId="{6AB93099-C416-4079-A697-1B0EB327E6FA}" type="presOf" srcId="{50A9195B-0642-4672-BC43-609F412ACCE3}" destId="{F21E0846-8CA7-4B0C-960B-9E87EAC26314}" srcOrd="0" destOrd="0" presId="urn:microsoft.com/office/officeart/2005/8/layout/default"/>
    <dgm:cxn modelId="{62B43FB2-1712-4B4C-8F76-968C75C1D96F}" type="presOf" srcId="{BB926582-184D-4AB4-88A1-AE91F76B2C99}" destId="{F7D460EA-1A1E-404B-AB48-9CBE30BE596F}" srcOrd="0" destOrd="0" presId="urn:microsoft.com/office/officeart/2005/8/layout/default"/>
    <dgm:cxn modelId="{D540B8D7-831B-4F68-AF33-1954F6FDF9D9}" type="presOf" srcId="{9A5B4388-3FD1-43BC-B81E-6F5DFE1EFE90}" destId="{9EB82296-7C65-4245-8827-5679F06A14E6}" srcOrd="0" destOrd="0" presId="urn:microsoft.com/office/officeart/2005/8/layout/default"/>
    <dgm:cxn modelId="{5AC6EAD7-33AB-4F47-9A6B-50726A6D4284}" srcId="{BB926582-184D-4AB4-88A1-AE91F76B2C99}" destId="{CEC2E2FE-C3DF-48C8-B62E-FD1AA28CC7F3}" srcOrd="6" destOrd="0" parTransId="{CB280D23-2FBD-4F42-8451-048BF723E0A5}" sibTransId="{E0825631-2919-4BF5-8F24-8E3AC1D921B3}"/>
    <dgm:cxn modelId="{24ADB3F8-C7E3-4005-805B-3F923B1E1BFC}" type="presOf" srcId="{81B3F9F9-319D-43B9-AF52-2BCDF629F30B}" destId="{A34C1863-C05D-4D5E-B419-7B3D5C2A21C1}" srcOrd="0" destOrd="0" presId="urn:microsoft.com/office/officeart/2005/8/layout/default"/>
    <dgm:cxn modelId="{3BED8A12-8945-493B-8A37-56CD6CB7A36E}" type="presParOf" srcId="{F7D460EA-1A1E-404B-AB48-9CBE30BE596F}" destId="{3FA8D175-159E-4C94-8859-F995D8B7FF1E}" srcOrd="0" destOrd="0" presId="urn:microsoft.com/office/officeart/2005/8/layout/default"/>
    <dgm:cxn modelId="{CD968617-D732-4F94-A5AC-2DDD296EE2A5}" type="presParOf" srcId="{F7D460EA-1A1E-404B-AB48-9CBE30BE596F}" destId="{D737F994-E320-4464-B601-DBD7D4EEBA46}" srcOrd="1" destOrd="0" presId="urn:microsoft.com/office/officeart/2005/8/layout/default"/>
    <dgm:cxn modelId="{90329A91-2136-49DE-ACC3-9ED4B83373B1}" type="presParOf" srcId="{F7D460EA-1A1E-404B-AB48-9CBE30BE596F}" destId="{F21E0846-8CA7-4B0C-960B-9E87EAC26314}" srcOrd="2" destOrd="0" presId="urn:microsoft.com/office/officeart/2005/8/layout/default"/>
    <dgm:cxn modelId="{6AB4DEA1-C655-4A63-A3C3-CCC9D72E2F70}" type="presParOf" srcId="{F7D460EA-1A1E-404B-AB48-9CBE30BE596F}" destId="{9346C495-5C69-4D6F-B886-1747F8347620}" srcOrd="3" destOrd="0" presId="urn:microsoft.com/office/officeart/2005/8/layout/default"/>
    <dgm:cxn modelId="{45B3BCE0-4099-4E82-B65D-616E8C78A09F}" type="presParOf" srcId="{F7D460EA-1A1E-404B-AB48-9CBE30BE596F}" destId="{9EB82296-7C65-4245-8827-5679F06A14E6}" srcOrd="4" destOrd="0" presId="urn:microsoft.com/office/officeart/2005/8/layout/default"/>
    <dgm:cxn modelId="{FC4240C5-FED2-4378-84DB-012E555C4862}" type="presParOf" srcId="{F7D460EA-1A1E-404B-AB48-9CBE30BE596F}" destId="{2610750B-2B1D-4380-93BC-C091F88D3652}" srcOrd="5" destOrd="0" presId="urn:microsoft.com/office/officeart/2005/8/layout/default"/>
    <dgm:cxn modelId="{2A789006-F2AF-426D-A719-3A39B7EA7FCC}" type="presParOf" srcId="{F7D460EA-1A1E-404B-AB48-9CBE30BE596F}" destId="{4B34F508-6A92-4DEA-B7A6-EC634C097CE6}" srcOrd="6" destOrd="0" presId="urn:microsoft.com/office/officeart/2005/8/layout/default"/>
    <dgm:cxn modelId="{94C6D12B-F21F-468C-8474-EB98FC3BC622}" type="presParOf" srcId="{F7D460EA-1A1E-404B-AB48-9CBE30BE596F}" destId="{329416CE-A45E-4B5C-8250-0C5D1D22EBE0}" srcOrd="7" destOrd="0" presId="urn:microsoft.com/office/officeart/2005/8/layout/default"/>
    <dgm:cxn modelId="{4FBCC6B9-9056-4013-B485-A9634A2117BF}" type="presParOf" srcId="{F7D460EA-1A1E-404B-AB48-9CBE30BE596F}" destId="{D51A140F-1D16-4BC2-AFA9-A3CC03D376D8}" srcOrd="8" destOrd="0" presId="urn:microsoft.com/office/officeart/2005/8/layout/default"/>
    <dgm:cxn modelId="{78DABB12-781A-48D6-A2B4-072ED426FDBD}" type="presParOf" srcId="{F7D460EA-1A1E-404B-AB48-9CBE30BE596F}" destId="{5AE60865-69E6-4ECA-A506-6E00ECA07DF3}" srcOrd="9" destOrd="0" presId="urn:microsoft.com/office/officeart/2005/8/layout/default"/>
    <dgm:cxn modelId="{D40CC24E-843D-43CE-86A6-49FD279F4049}" type="presParOf" srcId="{F7D460EA-1A1E-404B-AB48-9CBE30BE596F}" destId="{78844BB5-028C-4034-B608-6AF6701230E3}" srcOrd="10" destOrd="0" presId="urn:microsoft.com/office/officeart/2005/8/layout/default"/>
    <dgm:cxn modelId="{16049DB2-989B-4D4E-AEAC-970D030ACC5C}" type="presParOf" srcId="{F7D460EA-1A1E-404B-AB48-9CBE30BE596F}" destId="{FA2FE4FD-F7A3-4E02-9AA9-E47102F5D28C}" srcOrd="11" destOrd="0" presId="urn:microsoft.com/office/officeart/2005/8/layout/default"/>
    <dgm:cxn modelId="{C03777B7-E6D1-43AD-B67C-3143A511D3C0}" type="presParOf" srcId="{F7D460EA-1A1E-404B-AB48-9CBE30BE596F}" destId="{BBB55F7B-C0EC-4125-BD3F-A0F1EF83B5F3}" srcOrd="12" destOrd="0" presId="urn:microsoft.com/office/officeart/2005/8/layout/default"/>
    <dgm:cxn modelId="{F9590763-0478-4C87-B032-51B904BB8298}" type="presParOf" srcId="{F7D460EA-1A1E-404B-AB48-9CBE30BE596F}" destId="{2679A907-2ADB-4A4C-8FD2-D7B4289CFFF6}" srcOrd="13" destOrd="0" presId="urn:microsoft.com/office/officeart/2005/8/layout/default"/>
    <dgm:cxn modelId="{47D90832-D616-4A1B-A6D2-623D9014D264}" type="presParOf" srcId="{F7D460EA-1A1E-404B-AB48-9CBE30BE596F}" destId="{A34C1863-C05D-4D5E-B419-7B3D5C2A21C1}" srcOrd="14" destOrd="0" presId="urn:microsoft.com/office/officeart/2005/8/layout/default"/>
    <dgm:cxn modelId="{C39DB996-B8FC-4593-B40F-806509886543}" type="presParOf" srcId="{F7D460EA-1A1E-404B-AB48-9CBE30BE596F}" destId="{67F4768E-DBF1-4D86-A0E9-C69839C11EB0}" srcOrd="15" destOrd="0" presId="urn:microsoft.com/office/officeart/2005/8/layout/default"/>
    <dgm:cxn modelId="{118D3D2F-8C1B-47F0-9C12-873EC4E62538}" type="presParOf" srcId="{F7D460EA-1A1E-404B-AB48-9CBE30BE596F}" destId="{85517D6A-3E48-452A-BD81-A2DF4A372015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A704F69-9588-4807-9430-E72343E694BF}" type="doc">
      <dgm:prSet loTypeId="urn:microsoft.com/office/officeart/2018/5/layout/IconLeafLabelList" loCatId="icon" qsTypeId="urn:microsoft.com/office/officeart/2005/8/quickstyle/simple4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E21DE674-9CD0-410E-89C1-873BD9102761}">
      <dgm:prSet custT="1"/>
      <dgm:spPr/>
      <dgm:t>
        <a:bodyPr/>
        <a:lstStyle/>
        <a:p>
          <a:pPr>
            <a:defRPr cap="all"/>
          </a:pPr>
          <a:r>
            <a:rPr lang="en-US" sz="2800" dirty="0"/>
            <a:t>Number </a:t>
          </a:r>
          <a:br>
            <a:rPr lang="en-US" sz="2800" dirty="0"/>
          </a:br>
          <a:r>
            <a:rPr lang="en-US" sz="2800" dirty="0"/>
            <a:t>(3 or 5)</a:t>
          </a:r>
        </a:p>
      </dgm:t>
    </dgm:pt>
    <dgm:pt modelId="{E57FDDE7-7B83-463B-A411-96FE47B69D96}" type="parTrans" cxnId="{42FBD55E-E401-4C50-8933-DA3D6DC2C6B4}">
      <dgm:prSet/>
      <dgm:spPr/>
      <dgm:t>
        <a:bodyPr/>
        <a:lstStyle/>
        <a:p>
          <a:endParaRPr lang="en-US"/>
        </a:p>
      </dgm:t>
    </dgm:pt>
    <dgm:pt modelId="{014D9D68-5053-4E9B-8CB1-AB47221E2B1A}" type="sibTrans" cxnId="{42FBD55E-E401-4C50-8933-DA3D6DC2C6B4}">
      <dgm:prSet/>
      <dgm:spPr/>
      <dgm:t>
        <a:bodyPr/>
        <a:lstStyle/>
        <a:p>
          <a:endParaRPr lang="en-US"/>
        </a:p>
      </dgm:t>
    </dgm:pt>
    <dgm:pt modelId="{4CC6B96F-0484-47EE-927D-B59173DE1569}">
      <dgm:prSet custT="1"/>
      <dgm:spPr/>
      <dgm:t>
        <a:bodyPr/>
        <a:lstStyle/>
        <a:p>
          <a:pPr>
            <a:defRPr cap="all"/>
          </a:pPr>
          <a:r>
            <a:rPr lang="en-US" sz="2400" dirty="0"/>
            <a:t>Mistakes, myths, dangers, blunders, dangerous trends, secrets… </a:t>
          </a:r>
        </a:p>
      </dgm:t>
    </dgm:pt>
    <dgm:pt modelId="{F1E4CC71-1B13-46CF-93A5-5DE110454718}" type="parTrans" cxnId="{E58B143B-6D02-4790-82BA-0A8216439E9C}">
      <dgm:prSet/>
      <dgm:spPr/>
      <dgm:t>
        <a:bodyPr/>
        <a:lstStyle/>
        <a:p>
          <a:endParaRPr lang="en-US"/>
        </a:p>
      </dgm:t>
    </dgm:pt>
    <dgm:pt modelId="{F86445F7-1315-425E-88C9-C9ECD87F1118}" type="sibTrans" cxnId="{E58B143B-6D02-4790-82BA-0A8216439E9C}">
      <dgm:prSet/>
      <dgm:spPr/>
      <dgm:t>
        <a:bodyPr/>
        <a:lstStyle/>
        <a:p>
          <a:endParaRPr lang="en-US"/>
        </a:p>
      </dgm:t>
    </dgm:pt>
    <dgm:pt modelId="{3A689B05-A27C-41D7-B145-5C025F7777FD}">
      <dgm:prSet/>
      <dgm:spPr/>
      <dgm:t>
        <a:bodyPr/>
        <a:lstStyle/>
        <a:p>
          <a:pPr>
            <a:defRPr cap="all"/>
          </a:pPr>
          <a:r>
            <a:rPr lang="en-US"/>
            <a:t>Audience </a:t>
          </a:r>
        </a:p>
      </dgm:t>
    </dgm:pt>
    <dgm:pt modelId="{D324B545-2401-4EED-A458-BC4324E536C9}" type="parTrans" cxnId="{3EF6F814-67C0-4B11-8522-C61A76C11014}">
      <dgm:prSet/>
      <dgm:spPr/>
      <dgm:t>
        <a:bodyPr/>
        <a:lstStyle/>
        <a:p>
          <a:endParaRPr lang="en-US"/>
        </a:p>
      </dgm:t>
    </dgm:pt>
    <dgm:pt modelId="{80CBFBB2-E784-43DE-AC36-24A1062EA4A8}" type="sibTrans" cxnId="{3EF6F814-67C0-4B11-8522-C61A76C11014}">
      <dgm:prSet/>
      <dgm:spPr/>
      <dgm:t>
        <a:bodyPr/>
        <a:lstStyle/>
        <a:p>
          <a:endParaRPr lang="en-US"/>
        </a:p>
      </dgm:t>
    </dgm:pt>
    <dgm:pt modelId="{9234B044-8A56-4A34-A075-6A5DF09BDD59}">
      <dgm:prSet/>
      <dgm:spPr/>
      <dgm:t>
        <a:bodyPr/>
        <a:lstStyle/>
        <a:p>
          <a:pPr>
            <a:defRPr cap="all"/>
          </a:pPr>
          <a:r>
            <a:rPr lang="en-US"/>
            <a:t>Consequence</a:t>
          </a:r>
        </a:p>
      </dgm:t>
    </dgm:pt>
    <dgm:pt modelId="{6951BBCA-C6E8-4E34-877D-715130E02692}" type="parTrans" cxnId="{C4FD62A9-0F6E-43EA-B1EB-464D05FEFCD9}">
      <dgm:prSet/>
      <dgm:spPr/>
      <dgm:t>
        <a:bodyPr/>
        <a:lstStyle/>
        <a:p>
          <a:endParaRPr lang="en-US"/>
        </a:p>
      </dgm:t>
    </dgm:pt>
    <dgm:pt modelId="{3041DA73-BB8F-4047-90F9-EEB8745E2BE9}" type="sibTrans" cxnId="{C4FD62A9-0F6E-43EA-B1EB-464D05FEFCD9}">
      <dgm:prSet/>
      <dgm:spPr/>
      <dgm:t>
        <a:bodyPr/>
        <a:lstStyle/>
        <a:p>
          <a:endParaRPr lang="en-US"/>
        </a:p>
      </dgm:t>
    </dgm:pt>
    <dgm:pt modelId="{0FF57696-0A97-450A-B492-EE9A330AE8FC}" type="pres">
      <dgm:prSet presAssocID="{2A704F69-9588-4807-9430-E72343E694BF}" presName="root" presStyleCnt="0">
        <dgm:presLayoutVars>
          <dgm:dir/>
          <dgm:resizeHandles val="exact"/>
        </dgm:presLayoutVars>
      </dgm:prSet>
      <dgm:spPr/>
    </dgm:pt>
    <dgm:pt modelId="{DEC57120-0A39-4ACE-8ABB-2E3559E5369F}" type="pres">
      <dgm:prSet presAssocID="{E21DE674-9CD0-410E-89C1-873BD9102761}" presName="compNode" presStyleCnt="0"/>
      <dgm:spPr/>
    </dgm:pt>
    <dgm:pt modelId="{F7C93795-9D8C-43EE-A9FD-FBAEB83CC396}" type="pres">
      <dgm:prSet presAssocID="{E21DE674-9CD0-410E-89C1-873BD9102761}" presName="iconBgRect" presStyleLbl="bgShp" presStyleIdx="0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37196932-0208-4174-B5EF-C97A7DE6062B}" type="pres">
      <dgm:prSet presAssocID="{E21DE674-9CD0-410E-89C1-873BD910276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ight Pointing Backhand Index "/>
        </a:ext>
      </dgm:extLst>
    </dgm:pt>
    <dgm:pt modelId="{7810DFE1-B2E3-4834-9C75-1F96504123BB}" type="pres">
      <dgm:prSet presAssocID="{E21DE674-9CD0-410E-89C1-873BD9102761}" presName="spaceRect" presStyleCnt="0"/>
      <dgm:spPr/>
    </dgm:pt>
    <dgm:pt modelId="{6308C5E4-D02D-4377-82AF-B89F04206739}" type="pres">
      <dgm:prSet presAssocID="{E21DE674-9CD0-410E-89C1-873BD9102761}" presName="textRect" presStyleLbl="revTx" presStyleIdx="0" presStyleCnt="4">
        <dgm:presLayoutVars>
          <dgm:chMax val="1"/>
          <dgm:chPref val="1"/>
        </dgm:presLayoutVars>
      </dgm:prSet>
      <dgm:spPr/>
    </dgm:pt>
    <dgm:pt modelId="{9F4A8BF5-52E5-4271-AB6E-6718A5CF3BB4}" type="pres">
      <dgm:prSet presAssocID="{014D9D68-5053-4E9B-8CB1-AB47221E2B1A}" presName="sibTrans" presStyleCnt="0"/>
      <dgm:spPr/>
    </dgm:pt>
    <dgm:pt modelId="{7140FE3B-B640-4168-9B60-6BC7480FD2B8}" type="pres">
      <dgm:prSet presAssocID="{4CC6B96F-0484-47EE-927D-B59173DE1569}" presName="compNode" presStyleCnt="0"/>
      <dgm:spPr/>
    </dgm:pt>
    <dgm:pt modelId="{07E8C38B-3621-41E2-AA62-D3AE8621147D}" type="pres">
      <dgm:prSet presAssocID="{4CC6B96F-0484-47EE-927D-B59173DE1569}" presName="iconBgRect" presStyleLbl="bgShp" presStyleIdx="1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2F4BE20D-339E-42A6-8608-DDCD7F3739B1}" type="pres">
      <dgm:prSet presAssocID="{4CC6B96F-0484-47EE-927D-B59173DE1569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21EBB48C-D640-4A77-9201-3E59CE12E78F}" type="pres">
      <dgm:prSet presAssocID="{4CC6B96F-0484-47EE-927D-B59173DE1569}" presName="spaceRect" presStyleCnt="0"/>
      <dgm:spPr/>
    </dgm:pt>
    <dgm:pt modelId="{A5B6187C-8681-424A-8C29-D126E5ECF671}" type="pres">
      <dgm:prSet presAssocID="{4CC6B96F-0484-47EE-927D-B59173DE1569}" presName="textRect" presStyleLbl="revTx" presStyleIdx="1" presStyleCnt="4">
        <dgm:presLayoutVars>
          <dgm:chMax val="1"/>
          <dgm:chPref val="1"/>
        </dgm:presLayoutVars>
      </dgm:prSet>
      <dgm:spPr/>
    </dgm:pt>
    <dgm:pt modelId="{C6100558-BA05-4410-8B8B-55497CA97E21}" type="pres">
      <dgm:prSet presAssocID="{F86445F7-1315-425E-88C9-C9ECD87F1118}" presName="sibTrans" presStyleCnt="0"/>
      <dgm:spPr/>
    </dgm:pt>
    <dgm:pt modelId="{3CF91242-748D-48B2-8A5F-F718258C2C56}" type="pres">
      <dgm:prSet presAssocID="{3A689B05-A27C-41D7-B145-5C025F7777FD}" presName="compNode" presStyleCnt="0"/>
      <dgm:spPr/>
    </dgm:pt>
    <dgm:pt modelId="{C67C1C2B-9CD8-4890-A828-D529ACC4456E}" type="pres">
      <dgm:prSet presAssocID="{3A689B05-A27C-41D7-B145-5C025F7777FD}" presName="iconBgRect" presStyleLbl="bgShp" presStyleIdx="2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B8DF40F4-7533-469A-A07E-2DA944778329}" type="pres">
      <dgm:prSet presAssocID="{3A689B05-A27C-41D7-B145-5C025F7777FD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1311EF26-38C1-4613-B175-1176C8497B0C}" type="pres">
      <dgm:prSet presAssocID="{3A689B05-A27C-41D7-B145-5C025F7777FD}" presName="spaceRect" presStyleCnt="0"/>
      <dgm:spPr/>
    </dgm:pt>
    <dgm:pt modelId="{A2E14F67-E3DC-4AD6-A16E-472678A8FC83}" type="pres">
      <dgm:prSet presAssocID="{3A689B05-A27C-41D7-B145-5C025F7777FD}" presName="textRect" presStyleLbl="revTx" presStyleIdx="2" presStyleCnt="4">
        <dgm:presLayoutVars>
          <dgm:chMax val="1"/>
          <dgm:chPref val="1"/>
        </dgm:presLayoutVars>
      </dgm:prSet>
      <dgm:spPr/>
    </dgm:pt>
    <dgm:pt modelId="{17AF3497-1741-4B24-A650-3156A91343EC}" type="pres">
      <dgm:prSet presAssocID="{80CBFBB2-E784-43DE-AC36-24A1062EA4A8}" presName="sibTrans" presStyleCnt="0"/>
      <dgm:spPr/>
    </dgm:pt>
    <dgm:pt modelId="{CA6A8983-2D89-4D0D-8C70-362D0263BE8C}" type="pres">
      <dgm:prSet presAssocID="{9234B044-8A56-4A34-A075-6A5DF09BDD59}" presName="compNode" presStyleCnt="0"/>
      <dgm:spPr/>
    </dgm:pt>
    <dgm:pt modelId="{AEDC05A4-8819-4038-8F8F-F833572A8D9F}" type="pres">
      <dgm:prSet presAssocID="{9234B044-8A56-4A34-A075-6A5DF09BDD59}" presName="iconBgRect" presStyleLbl="bgShp" presStyleIdx="3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6E66B7E2-9063-4F2D-84BE-B48CD025C4FE}" type="pres">
      <dgm:prSet presAssocID="{9234B044-8A56-4A34-A075-6A5DF09BDD59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se"/>
        </a:ext>
      </dgm:extLst>
    </dgm:pt>
    <dgm:pt modelId="{6AD5A771-0E3F-462A-B0E8-BDB201ACD48D}" type="pres">
      <dgm:prSet presAssocID="{9234B044-8A56-4A34-A075-6A5DF09BDD59}" presName="spaceRect" presStyleCnt="0"/>
      <dgm:spPr/>
    </dgm:pt>
    <dgm:pt modelId="{A8863F50-640F-45A4-8C03-C186723B2CE5}" type="pres">
      <dgm:prSet presAssocID="{9234B044-8A56-4A34-A075-6A5DF09BDD59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BFA2FE06-2C23-4AAD-8B99-733037236555}" type="presOf" srcId="{9234B044-8A56-4A34-A075-6A5DF09BDD59}" destId="{A8863F50-640F-45A4-8C03-C186723B2CE5}" srcOrd="0" destOrd="0" presId="urn:microsoft.com/office/officeart/2018/5/layout/IconLeafLabelList"/>
    <dgm:cxn modelId="{3EF6F814-67C0-4B11-8522-C61A76C11014}" srcId="{2A704F69-9588-4807-9430-E72343E694BF}" destId="{3A689B05-A27C-41D7-B145-5C025F7777FD}" srcOrd="2" destOrd="0" parTransId="{D324B545-2401-4EED-A458-BC4324E536C9}" sibTransId="{80CBFBB2-E784-43DE-AC36-24A1062EA4A8}"/>
    <dgm:cxn modelId="{0957CE25-CA53-4CC0-931C-3DE078C1484A}" type="presOf" srcId="{4CC6B96F-0484-47EE-927D-B59173DE1569}" destId="{A5B6187C-8681-424A-8C29-D126E5ECF671}" srcOrd="0" destOrd="0" presId="urn:microsoft.com/office/officeart/2018/5/layout/IconLeafLabelList"/>
    <dgm:cxn modelId="{E58B143B-6D02-4790-82BA-0A8216439E9C}" srcId="{2A704F69-9588-4807-9430-E72343E694BF}" destId="{4CC6B96F-0484-47EE-927D-B59173DE1569}" srcOrd="1" destOrd="0" parTransId="{F1E4CC71-1B13-46CF-93A5-5DE110454718}" sibTransId="{F86445F7-1315-425E-88C9-C9ECD87F1118}"/>
    <dgm:cxn modelId="{42FBD55E-E401-4C50-8933-DA3D6DC2C6B4}" srcId="{2A704F69-9588-4807-9430-E72343E694BF}" destId="{E21DE674-9CD0-410E-89C1-873BD9102761}" srcOrd="0" destOrd="0" parTransId="{E57FDDE7-7B83-463B-A411-96FE47B69D96}" sibTransId="{014D9D68-5053-4E9B-8CB1-AB47221E2B1A}"/>
    <dgm:cxn modelId="{28C2474D-2FCE-4788-82C7-FC9210E8F6ED}" type="presOf" srcId="{E21DE674-9CD0-410E-89C1-873BD9102761}" destId="{6308C5E4-D02D-4377-82AF-B89F04206739}" srcOrd="0" destOrd="0" presId="urn:microsoft.com/office/officeart/2018/5/layout/IconLeafLabelList"/>
    <dgm:cxn modelId="{160F4789-704D-48B8-8AE4-D660B57BA263}" type="presOf" srcId="{2A704F69-9588-4807-9430-E72343E694BF}" destId="{0FF57696-0A97-450A-B492-EE9A330AE8FC}" srcOrd="0" destOrd="0" presId="urn:microsoft.com/office/officeart/2018/5/layout/IconLeafLabelList"/>
    <dgm:cxn modelId="{F4876294-A073-4A88-9BA5-7FA686EC7253}" type="presOf" srcId="{3A689B05-A27C-41D7-B145-5C025F7777FD}" destId="{A2E14F67-E3DC-4AD6-A16E-472678A8FC83}" srcOrd="0" destOrd="0" presId="urn:microsoft.com/office/officeart/2018/5/layout/IconLeafLabelList"/>
    <dgm:cxn modelId="{C4FD62A9-0F6E-43EA-B1EB-464D05FEFCD9}" srcId="{2A704F69-9588-4807-9430-E72343E694BF}" destId="{9234B044-8A56-4A34-A075-6A5DF09BDD59}" srcOrd="3" destOrd="0" parTransId="{6951BBCA-C6E8-4E34-877D-715130E02692}" sibTransId="{3041DA73-BB8F-4047-90F9-EEB8745E2BE9}"/>
    <dgm:cxn modelId="{9ED4ECCC-3F59-4128-A6B0-7E61FC3DFB55}" type="presParOf" srcId="{0FF57696-0A97-450A-B492-EE9A330AE8FC}" destId="{DEC57120-0A39-4ACE-8ABB-2E3559E5369F}" srcOrd="0" destOrd="0" presId="urn:microsoft.com/office/officeart/2018/5/layout/IconLeafLabelList"/>
    <dgm:cxn modelId="{B5D4BF36-6C9A-49E0-A0C3-9ED91BBF6FC8}" type="presParOf" srcId="{DEC57120-0A39-4ACE-8ABB-2E3559E5369F}" destId="{F7C93795-9D8C-43EE-A9FD-FBAEB83CC396}" srcOrd="0" destOrd="0" presId="urn:microsoft.com/office/officeart/2018/5/layout/IconLeafLabelList"/>
    <dgm:cxn modelId="{7821D52D-7038-49C4-BEA0-5461ECEEC6B5}" type="presParOf" srcId="{DEC57120-0A39-4ACE-8ABB-2E3559E5369F}" destId="{37196932-0208-4174-B5EF-C97A7DE6062B}" srcOrd="1" destOrd="0" presId="urn:microsoft.com/office/officeart/2018/5/layout/IconLeafLabelList"/>
    <dgm:cxn modelId="{CBCFFF1C-6629-49D1-AA3C-FD587853527C}" type="presParOf" srcId="{DEC57120-0A39-4ACE-8ABB-2E3559E5369F}" destId="{7810DFE1-B2E3-4834-9C75-1F96504123BB}" srcOrd="2" destOrd="0" presId="urn:microsoft.com/office/officeart/2018/5/layout/IconLeafLabelList"/>
    <dgm:cxn modelId="{46CF29CB-5158-444C-8CB1-DB7CB655C7F3}" type="presParOf" srcId="{DEC57120-0A39-4ACE-8ABB-2E3559E5369F}" destId="{6308C5E4-D02D-4377-82AF-B89F04206739}" srcOrd="3" destOrd="0" presId="urn:microsoft.com/office/officeart/2018/5/layout/IconLeafLabelList"/>
    <dgm:cxn modelId="{D3975DFE-20BC-48F6-BBCE-54CD563DA2B6}" type="presParOf" srcId="{0FF57696-0A97-450A-B492-EE9A330AE8FC}" destId="{9F4A8BF5-52E5-4271-AB6E-6718A5CF3BB4}" srcOrd="1" destOrd="0" presId="urn:microsoft.com/office/officeart/2018/5/layout/IconLeafLabelList"/>
    <dgm:cxn modelId="{6B7C1B41-EC17-4D4C-A7A7-ECC24B01FBC1}" type="presParOf" srcId="{0FF57696-0A97-450A-B492-EE9A330AE8FC}" destId="{7140FE3B-B640-4168-9B60-6BC7480FD2B8}" srcOrd="2" destOrd="0" presId="urn:microsoft.com/office/officeart/2018/5/layout/IconLeafLabelList"/>
    <dgm:cxn modelId="{CB40EAA8-7FC4-40A7-9532-12EBF957ADB6}" type="presParOf" srcId="{7140FE3B-B640-4168-9B60-6BC7480FD2B8}" destId="{07E8C38B-3621-41E2-AA62-D3AE8621147D}" srcOrd="0" destOrd="0" presId="urn:microsoft.com/office/officeart/2018/5/layout/IconLeafLabelList"/>
    <dgm:cxn modelId="{0F91600E-B292-484A-9E8C-28DE521B1A5D}" type="presParOf" srcId="{7140FE3B-B640-4168-9B60-6BC7480FD2B8}" destId="{2F4BE20D-339E-42A6-8608-DDCD7F3739B1}" srcOrd="1" destOrd="0" presId="urn:microsoft.com/office/officeart/2018/5/layout/IconLeafLabelList"/>
    <dgm:cxn modelId="{CA2CD6F0-03CB-4067-9E90-C9342C19B087}" type="presParOf" srcId="{7140FE3B-B640-4168-9B60-6BC7480FD2B8}" destId="{21EBB48C-D640-4A77-9201-3E59CE12E78F}" srcOrd="2" destOrd="0" presId="urn:microsoft.com/office/officeart/2018/5/layout/IconLeafLabelList"/>
    <dgm:cxn modelId="{9E225B84-8356-4396-A0DA-5B7ECD1A1FB3}" type="presParOf" srcId="{7140FE3B-B640-4168-9B60-6BC7480FD2B8}" destId="{A5B6187C-8681-424A-8C29-D126E5ECF671}" srcOrd="3" destOrd="0" presId="urn:microsoft.com/office/officeart/2018/5/layout/IconLeafLabelList"/>
    <dgm:cxn modelId="{14026A60-1B29-4E87-B8E4-71A2C0F1ABF3}" type="presParOf" srcId="{0FF57696-0A97-450A-B492-EE9A330AE8FC}" destId="{C6100558-BA05-4410-8B8B-55497CA97E21}" srcOrd="3" destOrd="0" presId="urn:microsoft.com/office/officeart/2018/5/layout/IconLeafLabelList"/>
    <dgm:cxn modelId="{57EC3FF5-89F5-4437-B77B-D1EF851A551B}" type="presParOf" srcId="{0FF57696-0A97-450A-B492-EE9A330AE8FC}" destId="{3CF91242-748D-48B2-8A5F-F718258C2C56}" srcOrd="4" destOrd="0" presId="urn:microsoft.com/office/officeart/2018/5/layout/IconLeafLabelList"/>
    <dgm:cxn modelId="{FE41DAE2-06CF-4DF9-B2AC-3F0695FDB746}" type="presParOf" srcId="{3CF91242-748D-48B2-8A5F-F718258C2C56}" destId="{C67C1C2B-9CD8-4890-A828-D529ACC4456E}" srcOrd="0" destOrd="0" presId="urn:microsoft.com/office/officeart/2018/5/layout/IconLeafLabelList"/>
    <dgm:cxn modelId="{115321FD-53DC-48DC-89F0-05A4C5251750}" type="presParOf" srcId="{3CF91242-748D-48B2-8A5F-F718258C2C56}" destId="{B8DF40F4-7533-469A-A07E-2DA944778329}" srcOrd="1" destOrd="0" presId="urn:microsoft.com/office/officeart/2018/5/layout/IconLeafLabelList"/>
    <dgm:cxn modelId="{EB5D4CE7-9175-47AB-8E1F-AE53084A4CBE}" type="presParOf" srcId="{3CF91242-748D-48B2-8A5F-F718258C2C56}" destId="{1311EF26-38C1-4613-B175-1176C8497B0C}" srcOrd="2" destOrd="0" presId="urn:microsoft.com/office/officeart/2018/5/layout/IconLeafLabelList"/>
    <dgm:cxn modelId="{03D20545-85A1-4E6F-ABF2-ADE43291A63D}" type="presParOf" srcId="{3CF91242-748D-48B2-8A5F-F718258C2C56}" destId="{A2E14F67-E3DC-4AD6-A16E-472678A8FC83}" srcOrd="3" destOrd="0" presId="urn:microsoft.com/office/officeart/2018/5/layout/IconLeafLabelList"/>
    <dgm:cxn modelId="{50877E7A-55DF-4DAA-B637-467DCEE8A490}" type="presParOf" srcId="{0FF57696-0A97-450A-B492-EE9A330AE8FC}" destId="{17AF3497-1741-4B24-A650-3156A91343EC}" srcOrd="5" destOrd="0" presId="urn:microsoft.com/office/officeart/2018/5/layout/IconLeafLabelList"/>
    <dgm:cxn modelId="{7E900A50-5EF5-4504-96B4-F82856AAB99E}" type="presParOf" srcId="{0FF57696-0A97-450A-B492-EE9A330AE8FC}" destId="{CA6A8983-2D89-4D0D-8C70-362D0263BE8C}" srcOrd="6" destOrd="0" presId="urn:microsoft.com/office/officeart/2018/5/layout/IconLeafLabelList"/>
    <dgm:cxn modelId="{0D756166-9A37-4EC2-9ABC-046F2C0D019E}" type="presParOf" srcId="{CA6A8983-2D89-4D0D-8C70-362D0263BE8C}" destId="{AEDC05A4-8819-4038-8F8F-F833572A8D9F}" srcOrd="0" destOrd="0" presId="urn:microsoft.com/office/officeart/2018/5/layout/IconLeafLabelList"/>
    <dgm:cxn modelId="{2CEEBF86-76DB-404E-8E06-DEE0430D175B}" type="presParOf" srcId="{CA6A8983-2D89-4D0D-8C70-362D0263BE8C}" destId="{6E66B7E2-9063-4F2D-84BE-B48CD025C4FE}" srcOrd="1" destOrd="0" presId="urn:microsoft.com/office/officeart/2018/5/layout/IconLeafLabelList"/>
    <dgm:cxn modelId="{CC950541-1A7A-4986-A167-5A41D4664121}" type="presParOf" srcId="{CA6A8983-2D89-4D0D-8C70-362D0263BE8C}" destId="{6AD5A771-0E3F-462A-B0E8-BDB201ACD48D}" srcOrd="2" destOrd="0" presId="urn:microsoft.com/office/officeart/2018/5/layout/IconLeafLabelList"/>
    <dgm:cxn modelId="{6E9B423A-DEF7-4665-8215-4D8F8145EAC6}" type="presParOf" srcId="{CA6A8983-2D89-4D0D-8C70-362D0263BE8C}" destId="{A8863F50-640F-45A4-8C03-C186723B2CE5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B942C27-FF31-49EB-B8A9-82F4970CCA08}" type="doc">
      <dgm:prSet loTypeId="urn:microsoft.com/office/officeart/2005/8/layout/vList5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3745AAD-4F57-4995-A3CD-1D847EDB571D}">
      <dgm:prSet/>
      <dgm:spPr/>
      <dgm:t>
        <a:bodyPr/>
        <a:lstStyle/>
        <a:p>
          <a:r>
            <a:rPr lang="en-US" dirty="0"/>
            <a:t>What?</a:t>
          </a:r>
        </a:p>
      </dgm:t>
    </dgm:pt>
    <dgm:pt modelId="{CF2396EF-CAEA-40ED-A50D-029642F3C14F}" type="parTrans" cxnId="{F88070B4-5285-4240-BCD3-3E6C4E15721E}">
      <dgm:prSet/>
      <dgm:spPr/>
      <dgm:t>
        <a:bodyPr/>
        <a:lstStyle/>
        <a:p>
          <a:endParaRPr lang="en-US"/>
        </a:p>
      </dgm:t>
    </dgm:pt>
    <dgm:pt modelId="{CBB72F46-62BF-4091-B87D-DFD35361BE85}" type="sibTrans" cxnId="{F88070B4-5285-4240-BCD3-3E6C4E15721E}">
      <dgm:prSet/>
      <dgm:spPr/>
      <dgm:t>
        <a:bodyPr/>
        <a:lstStyle/>
        <a:p>
          <a:endParaRPr lang="en-US"/>
        </a:p>
      </dgm:t>
    </dgm:pt>
    <dgm:pt modelId="{12097ABA-B45A-4BBC-B65A-6CC1FEAD7469}">
      <dgm:prSet/>
      <dgm:spPr/>
      <dgm:t>
        <a:bodyPr/>
        <a:lstStyle/>
        <a:p>
          <a:r>
            <a:rPr lang="en-US" dirty="0"/>
            <a:t>Why important/ Ramifications of Not Doing? </a:t>
          </a:r>
        </a:p>
      </dgm:t>
    </dgm:pt>
    <dgm:pt modelId="{B3072C99-16A5-4B3A-B6B7-8A112920BD36}" type="parTrans" cxnId="{FD81BB27-5AB9-4B78-9745-AF59981F59AA}">
      <dgm:prSet/>
      <dgm:spPr/>
      <dgm:t>
        <a:bodyPr/>
        <a:lstStyle/>
        <a:p>
          <a:endParaRPr lang="en-US"/>
        </a:p>
      </dgm:t>
    </dgm:pt>
    <dgm:pt modelId="{76603869-6611-49DF-9F47-ABE69074C3BC}" type="sibTrans" cxnId="{FD81BB27-5AB9-4B78-9745-AF59981F59AA}">
      <dgm:prSet/>
      <dgm:spPr/>
      <dgm:t>
        <a:bodyPr/>
        <a:lstStyle/>
        <a:p>
          <a:endParaRPr lang="en-US"/>
        </a:p>
      </dgm:t>
    </dgm:pt>
    <dgm:pt modelId="{F2C15A7B-E664-45BD-B600-31F94E695F3A}">
      <dgm:prSet/>
      <dgm:spPr/>
      <dgm:t>
        <a:bodyPr/>
        <a:lstStyle/>
        <a:p>
          <a:r>
            <a:rPr lang="en-US" dirty="0"/>
            <a:t>How</a:t>
          </a:r>
        </a:p>
      </dgm:t>
    </dgm:pt>
    <dgm:pt modelId="{A0E60755-863A-448E-B813-0CD84673BDBB}" type="parTrans" cxnId="{34BAC899-8016-4A4E-B384-719132A32655}">
      <dgm:prSet/>
      <dgm:spPr/>
      <dgm:t>
        <a:bodyPr/>
        <a:lstStyle/>
        <a:p>
          <a:endParaRPr lang="en-US"/>
        </a:p>
      </dgm:t>
    </dgm:pt>
    <dgm:pt modelId="{63137AC4-0F36-4FCC-9415-D988690A0311}" type="sibTrans" cxnId="{34BAC899-8016-4A4E-B384-719132A32655}">
      <dgm:prSet/>
      <dgm:spPr/>
      <dgm:t>
        <a:bodyPr/>
        <a:lstStyle/>
        <a:p>
          <a:endParaRPr lang="en-US"/>
        </a:p>
      </dgm:t>
    </dgm:pt>
    <dgm:pt modelId="{8B3AA1AE-C0A8-4625-9558-78E6D598EFFE}" type="pres">
      <dgm:prSet presAssocID="{3B942C27-FF31-49EB-B8A9-82F4970CCA08}" presName="Name0" presStyleCnt="0">
        <dgm:presLayoutVars>
          <dgm:dir/>
          <dgm:animLvl val="lvl"/>
          <dgm:resizeHandles val="exact"/>
        </dgm:presLayoutVars>
      </dgm:prSet>
      <dgm:spPr/>
    </dgm:pt>
    <dgm:pt modelId="{96E8888F-CD4B-4D03-B6E9-C385E475B8D7}" type="pres">
      <dgm:prSet presAssocID="{33745AAD-4F57-4995-A3CD-1D847EDB571D}" presName="linNode" presStyleCnt="0"/>
      <dgm:spPr/>
    </dgm:pt>
    <dgm:pt modelId="{BB9EABE0-4810-4E3E-88B3-F9E6A5575BFA}" type="pres">
      <dgm:prSet presAssocID="{33745AAD-4F57-4995-A3CD-1D847EDB571D}" presName="parentText" presStyleLbl="node1" presStyleIdx="0" presStyleCnt="3" custScaleX="199406">
        <dgm:presLayoutVars>
          <dgm:chMax val="1"/>
          <dgm:bulletEnabled val="1"/>
        </dgm:presLayoutVars>
      </dgm:prSet>
      <dgm:spPr/>
    </dgm:pt>
    <dgm:pt modelId="{EA23B9E1-8CCE-4A39-BFF4-FBEE49AF83F2}" type="pres">
      <dgm:prSet presAssocID="{CBB72F46-62BF-4091-B87D-DFD35361BE85}" presName="sp" presStyleCnt="0"/>
      <dgm:spPr/>
    </dgm:pt>
    <dgm:pt modelId="{2D158FC3-D2CF-4435-8DB4-E37829A415E5}" type="pres">
      <dgm:prSet presAssocID="{12097ABA-B45A-4BBC-B65A-6CC1FEAD7469}" presName="linNode" presStyleCnt="0"/>
      <dgm:spPr/>
    </dgm:pt>
    <dgm:pt modelId="{DE1CECBA-75EE-492D-B0CC-903503192391}" type="pres">
      <dgm:prSet presAssocID="{12097ABA-B45A-4BBC-B65A-6CC1FEAD7469}" presName="parentText" presStyleLbl="node1" presStyleIdx="1" presStyleCnt="3" custScaleX="199406">
        <dgm:presLayoutVars>
          <dgm:chMax val="1"/>
          <dgm:bulletEnabled val="1"/>
        </dgm:presLayoutVars>
      </dgm:prSet>
      <dgm:spPr/>
    </dgm:pt>
    <dgm:pt modelId="{A9F428BF-5799-4EEF-BFCE-895665538937}" type="pres">
      <dgm:prSet presAssocID="{76603869-6611-49DF-9F47-ABE69074C3BC}" presName="sp" presStyleCnt="0"/>
      <dgm:spPr/>
    </dgm:pt>
    <dgm:pt modelId="{09B903C6-2895-43C0-8F50-4EE49E85A26E}" type="pres">
      <dgm:prSet presAssocID="{F2C15A7B-E664-45BD-B600-31F94E695F3A}" presName="linNode" presStyleCnt="0"/>
      <dgm:spPr/>
    </dgm:pt>
    <dgm:pt modelId="{05C5DE25-2F2E-4454-82F6-CF83C35F9CFA}" type="pres">
      <dgm:prSet presAssocID="{F2C15A7B-E664-45BD-B600-31F94E695F3A}" presName="parentText" presStyleLbl="node1" presStyleIdx="2" presStyleCnt="3" custScaleX="199703">
        <dgm:presLayoutVars>
          <dgm:chMax val="1"/>
          <dgm:bulletEnabled val="1"/>
        </dgm:presLayoutVars>
      </dgm:prSet>
      <dgm:spPr/>
    </dgm:pt>
  </dgm:ptLst>
  <dgm:cxnLst>
    <dgm:cxn modelId="{8E375A0B-9426-4357-911F-475604A7B89D}" type="presOf" srcId="{F2C15A7B-E664-45BD-B600-31F94E695F3A}" destId="{05C5DE25-2F2E-4454-82F6-CF83C35F9CFA}" srcOrd="0" destOrd="0" presId="urn:microsoft.com/office/officeart/2005/8/layout/vList5"/>
    <dgm:cxn modelId="{2F63E512-32AA-4722-B337-50B836B0F260}" type="presOf" srcId="{3B942C27-FF31-49EB-B8A9-82F4970CCA08}" destId="{8B3AA1AE-C0A8-4625-9558-78E6D598EFFE}" srcOrd="0" destOrd="0" presId="urn:microsoft.com/office/officeart/2005/8/layout/vList5"/>
    <dgm:cxn modelId="{FD81BB27-5AB9-4B78-9745-AF59981F59AA}" srcId="{3B942C27-FF31-49EB-B8A9-82F4970CCA08}" destId="{12097ABA-B45A-4BBC-B65A-6CC1FEAD7469}" srcOrd="1" destOrd="0" parTransId="{B3072C99-16A5-4B3A-B6B7-8A112920BD36}" sibTransId="{76603869-6611-49DF-9F47-ABE69074C3BC}"/>
    <dgm:cxn modelId="{F2432637-A033-4845-8309-D561B1825D35}" type="presOf" srcId="{33745AAD-4F57-4995-A3CD-1D847EDB571D}" destId="{BB9EABE0-4810-4E3E-88B3-F9E6A5575BFA}" srcOrd="0" destOrd="0" presId="urn:microsoft.com/office/officeart/2005/8/layout/vList5"/>
    <dgm:cxn modelId="{7A0E1A88-3504-415E-9853-99EE9666995C}" type="presOf" srcId="{12097ABA-B45A-4BBC-B65A-6CC1FEAD7469}" destId="{DE1CECBA-75EE-492D-B0CC-903503192391}" srcOrd="0" destOrd="0" presId="urn:microsoft.com/office/officeart/2005/8/layout/vList5"/>
    <dgm:cxn modelId="{34BAC899-8016-4A4E-B384-719132A32655}" srcId="{3B942C27-FF31-49EB-B8A9-82F4970CCA08}" destId="{F2C15A7B-E664-45BD-B600-31F94E695F3A}" srcOrd="2" destOrd="0" parTransId="{A0E60755-863A-448E-B813-0CD84673BDBB}" sibTransId="{63137AC4-0F36-4FCC-9415-D988690A0311}"/>
    <dgm:cxn modelId="{F88070B4-5285-4240-BCD3-3E6C4E15721E}" srcId="{3B942C27-FF31-49EB-B8A9-82F4970CCA08}" destId="{33745AAD-4F57-4995-A3CD-1D847EDB571D}" srcOrd="0" destOrd="0" parTransId="{CF2396EF-CAEA-40ED-A50D-029642F3C14F}" sibTransId="{CBB72F46-62BF-4091-B87D-DFD35361BE85}"/>
    <dgm:cxn modelId="{BB29E9C2-3C56-4509-8388-068B4BC71C14}" type="presParOf" srcId="{8B3AA1AE-C0A8-4625-9558-78E6D598EFFE}" destId="{96E8888F-CD4B-4D03-B6E9-C385E475B8D7}" srcOrd="0" destOrd="0" presId="urn:microsoft.com/office/officeart/2005/8/layout/vList5"/>
    <dgm:cxn modelId="{4F3F1F12-60E6-4960-831C-7751CE30F74A}" type="presParOf" srcId="{96E8888F-CD4B-4D03-B6E9-C385E475B8D7}" destId="{BB9EABE0-4810-4E3E-88B3-F9E6A5575BFA}" srcOrd="0" destOrd="0" presId="urn:microsoft.com/office/officeart/2005/8/layout/vList5"/>
    <dgm:cxn modelId="{8C47813F-6F28-4A72-BD8D-005736D84102}" type="presParOf" srcId="{8B3AA1AE-C0A8-4625-9558-78E6D598EFFE}" destId="{EA23B9E1-8CCE-4A39-BFF4-FBEE49AF83F2}" srcOrd="1" destOrd="0" presId="urn:microsoft.com/office/officeart/2005/8/layout/vList5"/>
    <dgm:cxn modelId="{55B9765C-789C-4F48-AB56-A0F32BEC7572}" type="presParOf" srcId="{8B3AA1AE-C0A8-4625-9558-78E6D598EFFE}" destId="{2D158FC3-D2CF-4435-8DB4-E37829A415E5}" srcOrd="2" destOrd="0" presId="urn:microsoft.com/office/officeart/2005/8/layout/vList5"/>
    <dgm:cxn modelId="{3D194BB2-90DA-46A4-BC43-49C4D8BBD553}" type="presParOf" srcId="{2D158FC3-D2CF-4435-8DB4-E37829A415E5}" destId="{DE1CECBA-75EE-492D-B0CC-903503192391}" srcOrd="0" destOrd="0" presId="urn:microsoft.com/office/officeart/2005/8/layout/vList5"/>
    <dgm:cxn modelId="{48F1F754-D659-409D-A40A-3B26B300E6AF}" type="presParOf" srcId="{8B3AA1AE-C0A8-4625-9558-78E6D598EFFE}" destId="{A9F428BF-5799-4EEF-BFCE-895665538937}" srcOrd="3" destOrd="0" presId="urn:microsoft.com/office/officeart/2005/8/layout/vList5"/>
    <dgm:cxn modelId="{88BEA01D-988B-4497-A3E0-8DC353DB71AC}" type="presParOf" srcId="{8B3AA1AE-C0A8-4625-9558-78E6D598EFFE}" destId="{09B903C6-2895-43C0-8F50-4EE49E85A26E}" srcOrd="4" destOrd="0" presId="urn:microsoft.com/office/officeart/2005/8/layout/vList5"/>
    <dgm:cxn modelId="{01B25C1C-3BA1-4F0C-B4E1-99D2621746C5}" type="presParOf" srcId="{09B903C6-2895-43C0-8F50-4EE49E85A26E}" destId="{05C5DE25-2F2E-4454-82F6-CF83C35F9CF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97089B-A012-4A15-B259-2E0986EDB407}">
      <dsp:nvSpPr>
        <dsp:cNvPr id="0" name=""/>
        <dsp:cNvSpPr/>
      </dsp:nvSpPr>
      <dsp:spPr>
        <a:xfrm>
          <a:off x="679050" y="13813"/>
          <a:ext cx="1887187" cy="188718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4E0140-750B-4DF4-AB17-9ED255A2A026}">
      <dsp:nvSpPr>
        <dsp:cNvPr id="0" name=""/>
        <dsp:cNvSpPr/>
      </dsp:nvSpPr>
      <dsp:spPr>
        <a:xfrm>
          <a:off x="1081237" y="416001"/>
          <a:ext cx="1082812" cy="10828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7FBFFA-7A99-4B3C-A76E-C9EC3499836E}">
      <dsp:nvSpPr>
        <dsp:cNvPr id="0" name=""/>
        <dsp:cNvSpPr/>
      </dsp:nvSpPr>
      <dsp:spPr>
        <a:xfrm>
          <a:off x="75768" y="1990103"/>
          <a:ext cx="3093750" cy="23474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b="1" kern="1200" dirty="0"/>
            <a:t>Building blocks of your program</a:t>
          </a:r>
        </a:p>
      </dsp:txBody>
      <dsp:txXfrm>
        <a:off x="75768" y="1990103"/>
        <a:ext cx="3093750" cy="2347420"/>
      </dsp:txXfrm>
    </dsp:sp>
    <dsp:sp modelId="{CAEBFC53-CDAF-4CC6-88B1-3D590F52F766}">
      <dsp:nvSpPr>
        <dsp:cNvPr id="0" name=""/>
        <dsp:cNvSpPr/>
      </dsp:nvSpPr>
      <dsp:spPr>
        <a:xfrm>
          <a:off x="4314206" y="19669"/>
          <a:ext cx="1887187" cy="188718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9F7D28-7ECF-4FDC-A60A-FB392A777BE2}">
      <dsp:nvSpPr>
        <dsp:cNvPr id="0" name=""/>
        <dsp:cNvSpPr/>
      </dsp:nvSpPr>
      <dsp:spPr>
        <a:xfrm>
          <a:off x="4716393" y="421857"/>
          <a:ext cx="1082812" cy="10828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15DE91-BDDB-493E-9E39-2F91A4E148C7}">
      <dsp:nvSpPr>
        <dsp:cNvPr id="0" name=""/>
        <dsp:cNvSpPr/>
      </dsp:nvSpPr>
      <dsp:spPr>
        <a:xfrm>
          <a:off x="3710925" y="2007670"/>
          <a:ext cx="3093750" cy="23239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b="1" kern="1200" dirty="0"/>
            <a:t>Steps you will take your client through</a:t>
          </a:r>
        </a:p>
      </dsp:txBody>
      <dsp:txXfrm>
        <a:off x="3710925" y="2007670"/>
        <a:ext cx="3093750" cy="2323998"/>
      </dsp:txXfrm>
    </dsp:sp>
    <dsp:sp modelId="{CA87BB33-0E08-47C9-ABF0-B286864B3330}">
      <dsp:nvSpPr>
        <dsp:cNvPr id="0" name=""/>
        <dsp:cNvSpPr/>
      </dsp:nvSpPr>
      <dsp:spPr>
        <a:xfrm>
          <a:off x="7949362" y="22156"/>
          <a:ext cx="1887187" cy="188718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648C8E-B32D-4553-823A-E67B24E15180}">
      <dsp:nvSpPr>
        <dsp:cNvPr id="0" name=""/>
        <dsp:cNvSpPr/>
      </dsp:nvSpPr>
      <dsp:spPr>
        <a:xfrm>
          <a:off x="8351550" y="424344"/>
          <a:ext cx="1082812" cy="10828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1BC5A7-9140-487D-9121-3BC649733DE4}">
      <dsp:nvSpPr>
        <dsp:cNvPr id="0" name=""/>
        <dsp:cNvSpPr/>
      </dsp:nvSpPr>
      <dsp:spPr>
        <a:xfrm>
          <a:off x="7346081" y="2015132"/>
          <a:ext cx="3093750" cy="2314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b="1" kern="1200" dirty="0"/>
            <a:t>E</a:t>
          </a:r>
          <a:r>
            <a:rPr lang="en-US" sz="2400" b="1" kern="1200" dirty="0"/>
            <a:t>ach step is clear and reflects a benefit your client wants  </a:t>
          </a:r>
        </a:p>
      </dsp:txBody>
      <dsp:txXfrm>
        <a:off x="7346081" y="2015132"/>
        <a:ext cx="3093750" cy="23140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97089B-A012-4A15-B259-2E0986EDB407}">
      <dsp:nvSpPr>
        <dsp:cNvPr id="0" name=""/>
        <dsp:cNvSpPr/>
      </dsp:nvSpPr>
      <dsp:spPr>
        <a:xfrm>
          <a:off x="679050" y="445179"/>
          <a:ext cx="1887187" cy="188718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4E0140-750B-4DF4-AB17-9ED255A2A026}">
      <dsp:nvSpPr>
        <dsp:cNvPr id="0" name=""/>
        <dsp:cNvSpPr/>
      </dsp:nvSpPr>
      <dsp:spPr>
        <a:xfrm>
          <a:off x="1081237" y="847367"/>
          <a:ext cx="1082812" cy="10828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7FBFFA-7A99-4B3C-A76E-C9EC3499836E}">
      <dsp:nvSpPr>
        <dsp:cNvPr id="0" name=""/>
        <dsp:cNvSpPr/>
      </dsp:nvSpPr>
      <dsp:spPr>
        <a:xfrm>
          <a:off x="75768" y="2654200"/>
          <a:ext cx="3093750" cy="1251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b="1" kern="1200" dirty="0"/>
            <a:t>Offer Discovery Sessions</a:t>
          </a:r>
        </a:p>
      </dsp:txBody>
      <dsp:txXfrm>
        <a:off x="75768" y="2654200"/>
        <a:ext cx="3093750" cy="1251957"/>
      </dsp:txXfrm>
    </dsp:sp>
    <dsp:sp modelId="{CAEBFC53-CDAF-4CC6-88B1-3D590F52F766}">
      <dsp:nvSpPr>
        <dsp:cNvPr id="0" name=""/>
        <dsp:cNvSpPr/>
      </dsp:nvSpPr>
      <dsp:spPr>
        <a:xfrm>
          <a:off x="4314206" y="448302"/>
          <a:ext cx="1887187" cy="188718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9F7D28-7ECF-4FDC-A60A-FB392A777BE2}">
      <dsp:nvSpPr>
        <dsp:cNvPr id="0" name=""/>
        <dsp:cNvSpPr/>
      </dsp:nvSpPr>
      <dsp:spPr>
        <a:xfrm>
          <a:off x="4716393" y="850490"/>
          <a:ext cx="1082812" cy="10828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15DE91-BDDB-493E-9E39-2F91A4E148C7}">
      <dsp:nvSpPr>
        <dsp:cNvPr id="0" name=""/>
        <dsp:cNvSpPr/>
      </dsp:nvSpPr>
      <dsp:spPr>
        <a:xfrm>
          <a:off x="3710925" y="2663569"/>
          <a:ext cx="3093750" cy="12394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b="1" kern="1200" dirty="0"/>
            <a:t>Conduct Enrollment Sessions</a:t>
          </a:r>
        </a:p>
      </dsp:txBody>
      <dsp:txXfrm>
        <a:off x="3710925" y="2663569"/>
        <a:ext cx="3093750" cy="1239465"/>
      </dsp:txXfrm>
    </dsp:sp>
    <dsp:sp modelId="{CA87BB33-0E08-47C9-ABF0-B286864B3330}">
      <dsp:nvSpPr>
        <dsp:cNvPr id="0" name=""/>
        <dsp:cNvSpPr/>
      </dsp:nvSpPr>
      <dsp:spPr>
        <a:xfrm>
          <a:off x="7949362" y="449629"/>
          <a:ext cx="1887187" cy="188718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648C8E-B32D-4553-823A-E67B24E15180}">
      <dsp:nvSpPr>
        <dsp:cNvPr id="0" name=""/>
        <dsp:cNvSpPr/>
      </dsp:nvSpPr>
      <dsp:spPr>
        <a:xfrm>
          <a:off x="8351550" y="851816"/>
          <a:ext cx="1082812" cy="10828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1BC5A7-9140-487D-9121-3BC649733DE4}">
      <dsp:nvSpPr>
        <dsp:cNvPr id="0" name=""/>
        <dsp:cNvSpPr/>
      </dsp:nvSpPr>
      <dsp:spPr>
        <a:xfrm>
          <a:off x="7346081" y="2667549"/>
          <a:ext cx="3093750" cy="12341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b="1" kern="1200" dirty="0"/>
            <a:t>Onboarding</a:t>
          </a:r>
          <a:endParaRPr lang="en-US" sz="2400" b="1" kern="1200" dirty="0"/>
        </a:p>
      </dsp:txBody>
      <dsp:txXfrm>
        <a:off x="7346081" y="2667549"/>
        <a:ext cx="3093750" cy="12341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A8D175-159E-4C94-8859-F995D8B7FF1E}">
      <dsp:nvSpPr>
        <dsp:cNvPr id="0" name=""/>
        <dsp:cNvSpPr/>
      </dsp:nvSpPr>
      <dsp:spPr>
        <a:xfrm>
          <a:off x="614541" y="3882"/>
          <a:ext cx="2259099" cy="1355459"/>
        </a:xfrm>
        <a:prstGeom prst="rect">
          <a:avLst/>
        </a:prstGeom>
        <a:solidFill>
          <a:srgbClr val="F2752C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Juicy Title</a:t>
          </a:r>
        </a:p>
      </dsp:txBody>
      <dsp:txXfrm>
        <a:off x="614541" y="3882"/>
        <a:ext cx="2259099" cy="1355459"/>
      </dsp:txXfrm>
    </dsp:sp>
    <dsp:sp modelId="{F21E0846-8CA7-4B0C-960B-9E87EAC26314}">
      <dsp:nvSpPr>
        <dsp:cNvPr id="0" name=""/>
        <dsp:cNvSpPr/>
      </dsp:nvSpPr>
      <dsp:spPr>
        <a:xfrm>
          <a:off x="3099550" y="3882"/>
          <a:ext cx="2259099" cy="1355459"/>
        </a:xfrm>
        <a:prstGeom prst="rect">
          <a:avLst/>
        </a:prstGeom>
        <a:solidFill>
          <a:srgbClr val="F2752C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3 main data points</a:t>
          </a:r>
        </a:p>
      </dsp:txBody>
      <dsp:txXfrm>
        <a:off x="3099550" y="3882"/>
        <a:ext cx="2259099" cy="1355459"/>
      </dsp:txXfrm>
    </dsp:sp>
    <dsp:sp modelId="{9EB82296-7C65-4245-8827-5679F06A14E6}">
      <dsp:nvSpPr>
        <dsp:cNvPr id="0" name=""/>
        <dsp:cNvSpPr/>
      </dsp:nvSpPr>
      <dsp:spPr>
        <a:xfrm>
          <a:off x="5584559" y="3882"/>
          <a:ext cx="2259099" cy="1355459"/>
        </a:xfrm>
        <a:prstGeom prst="rect">
          <a:avLst/>
        </a:prstGeom>
        <a:solidFill>
          <a:srgbClr val="F2752C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Lead in to your offer</a:t>
          </a:r>
        </a:p>
      </dsp:txBody>
      <dsp:txXfrm>
        <a:off x="5584559" y="3882"/>
        <a:ext cx="2259099" cy="1355459"/>
      </dsp:txXfrm>
    </dsp:sp>
    <dsp:sp modelId="{4B34F508-6A92-4DEA-B7A6-EC634C097CE6}">
      <dsp:nvSpPr>
        <dsp:cNvPr id="0" name=""/>
        <dsp:cNvSpPr/>
      </dsp:nvSpPr>
      <dsp:spPr>
        <a:xfrm>
          <a:off x="614541" y="1585251"/>
          <a:ext cx="2259099" cy="1355459"/>
        </a:xfrm>
        <a:prstGeom prst="rect">
          <a:avLst/>
        </a:prstGeom>
        <a:solidFill>
          <a:srgbClr val="F2752C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Hook</a:t>
          </a:r>
        </a:p>
      </dsp:txBody>
      <dsp:txXfrm>
        <a:off x="614541" y="1585251"/>
        <a:ext cx="2259099" cy="1355459"/>
      </dsp:txXfrm>
    </dsp:sp>
    <dsp:sp modelId="{D51A140F-1D16-4BC2-AFA9-A3CC03D376D8}">
      <dsp:nvSpPr>
        <dsp:cNvPr id="0" name=""/>
        <dsp:cNvSpPr/>
      </dsp:nvSpPr>
      <dsp:spPr>
        <a:xfrm>
          <a:off x="3099550" y="1585251"/>
          <a:ext cx="2259099" cy="1355459"/>
        </a:xfrm>
        <a:prstGeom prst="rect">
          <a:avLst/>
        </a:prstGeom>
        <a:solidFill>
          <a:srgbClr val="F2752C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Benefits</a:t>
          </a:r>
        </a:p>
      </dsp:txBody>
      <dsp:txXfrm>
        <a:off x="3099550" y="1585251"/>
        <a:ext cx="2259099" cy="1355459"/>
      </dsp:txXfrm>
    </dsp:sp>
    <dsp:sp modelId="{78844BB5-028C-4034-B608-6AF6701230E3}">
      <dsp:nvSpPr>
        <dsp:cNvPr id="0" name=""/>
        <dsp:cNvSpPr/>
      </dsp:nvSpPr>
      <dsp:spPr>
        <a:xfrm>
          <a:off x="5584559" y="1585251"/>
          <a:ext cx="2259099" cy="1355459"/>
        </a:xfrm>
        <a:prstGeom prst="rect">
          <a:avLst/>
        </a:prstGeom>
        <a:solidFill>
          <a:srgbClr val="F2752C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Downside of NOT taking action</a:t>
          </a:r>
        </a:p>
      </dsp:txBody>
      <dsp:txXfrm>
        <a:off x="5584559" y="1585251"/>
        <a:ext cx="2259099" cy="1355459"/>
      </dsp:txXfrm>
    </dsp:sp>
    <dsp:sp modelId="{BBB55F7B-C0EC-4125-BD3F-A0F1EF83B5F3}">
      <dsp:nvSpPr>
        <dsp:cNvPr id="0" name=""/>
        <dsp:cNvSpPr/>
      </dsp:nvSpPr>
      <dsp:spPr>
        <a:xfrm>
          <a:off x="614541" y="3166621"/>
          <a:ext cx="2259099" cy="1355459"/>
        </a:xfrm>
        <a:prstGeom prst="rect">
          <a:avLst/>
        </a:prstGeom>
        <a:solidFill>
          <a:srgbClr val="F2752C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Reason to buy NOW</a:t>
          </a:r>
        </a:p>
      </dsp:txBody>
      <dsp:txXfrm>
        <a:off x="614541" y="3166621"/>
        <a:ext cx="2259099" cy="1355459"/>
      </dsp:txXfrm>
    </dsp:sp>
    <dsp:sp modelId="{A34C1863-C05D-4D5E-B419-7B3D5C2A21C1}">
      <dsp:nvSpPr>
        <dsp:cNvPr id="0" name=""/>
        <dsp:cNvSpPr/>
      </dsp:nvSpPr>
      <dsp:spPr>
        <a:xfrm>
          <a:off x="3099550" y="3166621"/>
          <a:ext cx="2259099" cy="1355459"/>
        </a:xfrm>
        <a:prstGeom prst="rect">
          <a:avLst/>
        </a:prstGeom>
        <a:solidFill>
          <a:srgbClr val="F2752C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Program components (short)</a:t>
          </a:r>
        </a:p>
      </dsp:txBody>
      <dsp:txXfrm>
        <a:off x="3099550" y="3166621"/>
        <a:ext cx="2259099" cy="1355459"/>
      </dsp:txXfrm>
    </dsp:sp>
    <dsp:sp modelId="{85517D6A-3E48-452A-BD81-A2DF4A372015}">
      <dsp:nvSpPr>
        <dsp:cNvPr id="0" name=""/>
        <dsp:cNvSpPr/>
      </dsp:nvSpPr>
      <dsp:spPr>
        <a:xfrm>
          <a:off x="5584559" y="3166621"/>
          <a:ext cx="2259099" cy="1355459"/>
        </a:xfrm>
        <a:prstGeom prst="rect">
          <a:avLst/>
        </a:prstGeom>
        <a:solidFill>
          <a:srgbClr val="F2752C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Risk reversal</a:t>
          </a:r>
        </a:p>
      </dsp:txBody>
      <dsp:txXfrm>
        <a:off x="5584559" y="3166621"/>
        <a:ext cx="2259099" cy="13554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C93795-9D8C-43EE-A9FD-FBAEB83CC396}">
      <dsp:nvSpPr>
        <dsp:cNvPr id="0" name=""/>
        <dsp:cNvSpPr/>
      </dsp:nvSpPr>
      <dsp:spPr>
        <a:xfrm>
          <a:off x="549330" y="656308"/>
          <a:ext cx="1444600" cy="14446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7196932-0208-4174-B5EF-C97A7DE6062B}">
      <dsp:nvSpPr>
        <dsp:cNvPr id="0" name=""/>
        <dsp:cNvSpPr/>
      </dsp:nvSpPr>
      <dsp:spPr>
        <a:xfrm>
          <a:off x="857196" y="964173"/>
          <a:ext cx="828869" cy="82886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08C5E4-D02D-4377-82AF-B89F04206739}">
      <dsp:nvSpPr>
        <dsp:cNvPr id="0" name=""/>
        <dsp:cNvSpPr/>
      </dsp:nvSpPr>
      <dsp:spPr>
        <a:xfrm>
          <a:off x="87532" y="2550866"/>
          <a:ext cx="2368197" cy="2017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 dirty="0"/>
            <a:t>Number </a:t>
          </a:r>
          <a:br>
            <a:rPr lang="en-US" sz="2800" kern="1200" dirty="0"/>
          </a:br>
          <a:r>
            <a:rPr lang="en-US" sz="2800" kern="1200" dirty="0"/>
            <a:t>(3 or 5)</a:t>
          </a:r>
        </a:p>
      </dsp:txBody>
      <dsp:txXfrm>
        <a:off x="87532" y="2550866"/>
        <a:ext cx="2368197" cy="2017968"/>
      </dsp:txXfrm>
    </dsp:sp>
    <dsp:sp modelId="{07E8C38B-3621-41E2-AA62-D3AE8621147D}">
      <dsp:nvSpPr>
        <dsp:cNvPr id="0" name=""/>
        <dsp:cNvSpPr/>
      </dsp:nvSpPr>
      <dsp:spPr>
        <a:xfrm>
          <a:off x="3331962" y="656308"/>
          <a:ext cx="1444600" cy="14446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4BE20D-339E-42A6-8608-DDCD7F3739B1}">
      <dsp:nvSpPr>
        <dsp:cNvPr id="0" name=""/>
        <dsp:cNvSpPr/>
      </dsp:nvSpPr>
      <dsp:spPr>
        <a:xfrm>
          <a:off x="3639828" y="964173"/>
          <a:ext cx="828869" cy="82886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B6187C-8681-424A-8C29-D126E5ECF671}">
      <dsp:nvSpPr>
        <dsp:cNvPr id="0" name=""/>
        <dsp:cNvSpPr/>
      </dsp:nvSpPr>
      <dsp:spPr>
        <a:xfrm>
          <a:off x="2870163" y="2550866"/>
          <a:ext cx="2368197" cy="2017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 dirty="0"/>
            <a:t>Mistakes, myths, dangers, blunders, dangerous trends, secrets… </a:t>
          </a:r>
        </a:p>
      </dsp:txBody>
      <dsp:txXfrm>
        <a:off x="2870163" y="2550866"/>
        <a:ext cx="2368197" cy="2017968"/>
      </dsp:txXfrm>
    </dsp:sp>
    <dsp:sp modelId="{C67C1C2B-9CD8-4890-A828-D529ACC4456E}">
      <dsp:nvSpPr>
        <dsp:cNvPr id="0" name=""/>
        <dsp:cNvSpPr/>
      </dsp:nvSpPr>
      <dsp:spPr>
        <a:xfrm>
          <a:off x="6114594" y="656308"/>
          <a:ext cx="1444600" cy="14446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8DF40F4-7533-469A-A07E-2DA944778329}">
      <dsp:nvSpPr>
        <dsp:cNvPr id="0" name=""/>
        <dsp:cNvSpPr/>
      </dsp:nvSpPr>
      <dsp:spPr>
        <a:xfrm>
          <a:off x="6422459" y="964173"/>
          <a:ext cx="828869" cy="82886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2E14F67-E3DC-4AD6-A16E-472678A8FC83}">
      <dsp:nvSpPr>
        <dsp:cNvPr id="0" name=""/>
        <dsp:cNvSpPr/>
      </dsp:nvSpPr>
      <dsp:spPr>
        <a:xfrm>
          <a:off x="5652795" y="2550866"/>
          <a:ext cx="2368197" cy="2017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900" kern="1200"/>
            <a:t>Audience </a:t>
          </a:r>
        </a:p>
      </dsp:txBody>
      <dsp:txXfrm>
        <a:off x="5652795" y="2550866"/>
        <a:ext cx="2368197" cy="2017968"/>
      </dsp:txXfrm>
    </dsp:sp>
    <dsp:sp modelId="{AEDC05A4-8819-4038-8F8F-F833572A8D9F}">
      <dsp:nvSpPr>
        <dsp:cNvPr id="0" name=""/>
        <dsp:cNvSpPr/>
      </dsp:nvSpPr>
      <dsp:spPr>
        <a:xfrm>
          <a:off x="8897226" y="656308"/>
          <a:ext cx="1444600" cy="14446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E66B7E2-9063-4F2D-84BE-B48CD025C4FE}">
      <dsp:nvSpPr>
        <dsp:cNvPr id="0" name=""/>
        <dsp:cNvSpPr/>
      </dsp:nvSpPr>
      <dsp:spPr>
        <a:xfrm>
          <a:off x="9205091" y="964173"/>
          <a:ext cx="828869" cy="82886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8863F50-640F-45A4-8C03-C186723B2CE5}">
      <dsp:nvSpPr>
        <dsp:cNvPr id="0" name=""/>
        <dsp:cNvSpPr/>
      </dsp:nvSpPr>
      <dsp:spPr>
        <a:xfrm>
          <a:off x="8435427" y="2550866"/>
          <a:ext cx="2368197" cy="2017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900" kern="1200"/>
            <a:t>Consequence</a:t>
          </a:r>
        </a:p>
      </dsp:txBody>
      <dsp:txXfrm>
        <a:off x="8435427" y="2550866"/>
        <a:ext cx="2368197" cy="20179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9EABE0-4810-4E3E-88B3-F9E6A5575BFA}">
      <dsp:nvSpPr>
        <dsp:cNvPr id="0" name=""/>
        <dsp:cNvSpPr/>
      </dsp:nvSpPr>
      <dsp:spPr>
        <a:xfrm>
          <a:off x="1342161" y="2239"/>
          <a:ext cx="6855864" cy="147798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What?</a:t>
          </a:r>
        </a:p>
      </dsp:txBody>
      <dsp:txXfrm>
        <a:off x="1414310" y="74388"/>
        <a:ext cx="6711566" cy="1333686"/>
      </dsp:txXfrm>
    </dsp:sp>
    <dsp:sp modelId="{DE1CECBA-75EE-492D-B0CC-903503192391}">
      <dsp:nvSpPr>
        <dsp:cNvPr id="0" name=""/>
        <dsp:cNvSpPr/>
      </dsp:nvSpPr>
      <dsp:spPr>
        <a:xfrm>
          <a:off x="1342161" y="1554122"/>
          <a:ext cx="6855864" cy="1477984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50000"/>
                <a:satMod val="300000"/>
              </a:schemeClr>
            </a:gs>
            <a:gs pos="35000">
              <a:schemeClr val="accent5">
                <a:hueOff val="-4966938"/>
                <a:satOff val="19906"/>
                <a:lumOff val="4314"/>
                <a:alphaOff val="0"/>
                <a:tint val="37000"/>
                <a:satMod val="30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Why important/ Ramifications of Not Doing? </a:t>
          </a:r>
        </a:p>
      </dsp:txBody>
      <dsp:txXfrm>
        <a:off x="1414310" y="1626271"/>
        <a:ext cx="6711566" cy="1333686"/>
      </dsp:txXfrm>
    </dsp:sp>
    <dsp:sp modelId="{05C5DE25-2F2E-4454-82F6-CF83C35F9CFA}">
      <dsp:nvSpPr>
        <dsp:cNvPr id="0" name=""/>
        <dsp:cNvSpPr/>
      </dsp:nvSpPr>
      <dsp:spPr>
        <a:xfrm>
          <a:off x="1342161" y="3106006"/>
          <a:ext cx="6866075" cy="1477984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How</a:t>
          </a:r>
        </a:p>
      </dsp:txBody>
      <dsp:txXfrm>
        <a:off x="1414310" y="3178155"/>
        <a:ext cx="6721777" cy="13336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B5E45F4-658B-4146-B469-483F0AF502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40" cy="471054"/>
          </a:xfrm>
          <a:prstGeom prst="rect">
            <a:avLst/>
          </a:prstGeom>
        </p:spPr>
        <p:txBody>
          <a:bodyPr vert="horz" lIns="94218" tIns="47109" rIns="94218" bIns="4710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A81979-44CC-4DDC-9A04-9969744BFE0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40" cy="471054"/>
          </a:xfrm>
          <a:prstGeom prst="rect">
            <a:avLst/>
          </a:prstGeom>
        </p:spPr>
        <p:txBody>
          <a:bodyPr vert="horz" lIns="94218" tIns="47109" rIns="94218" bIns="47109" rtlCol="0"/>
          <a:lstStyle>
            <a:lvl1pPr algn="r">
              <a:defRPr sz="1200"/>
            </a:lvl1pPr>
          </a:lstStyle>
          <a:p>
            <a:fld id="{6EC1F7E5-F2DA-4A12-9C04-B2B26BDC5236}" type="datetimeFigureOut">
              <a:rPr lang="en-US" smtClean="0"/>
              <a:t>11/8/2023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4693F5-C7C7-4A24-B2A9-478D2F3FF7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7423"/>
            <a:ext cx="3077740" cy="471053"/>
          </a:xfrm>
          <a:prstGeom prst="rect">
            <a:avLst/>
          </a:prstGeom>
        </p:spPr>
        <p:txBody>
          <a:bodyPr vert="horz" lIns="94218" tIns="47109" rIns="94218" bIns="4710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FCE2E-3191-43D9-B959-9220E9D7EF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093" y="8917423"/>
            <a:ext cx="3077740" cy="471053"/>
          </a:xfrm>
          <a:prstGeom prst="rect">
            <a:avLst/>
          </a:prstGeom>
        </p:spPr>
        <p:txBody>
          <a:bodyPr vert="horz" lIns="94218" tIns="47109" rIns="94218" bIns="47109" rtlCol="0" anchor="b"/>
          <a:lstStyle>
            <a:lvl1pPr algn="r">
              <a:defRPr sz="1200"/>
            </a:lvl1pPr>
          </a:lstStyle>
          <a:p>
            <a:fld id="{79A2FEE8-0932-4DED-B70E-E0AFD9327F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078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40" cy="471054"/>
          </a:xfrm>
          <a:prstGeom prst="rect">
            <a:avLst/>
          </a:prstGeom>
        </p:spPr>
        <p:txBody>
          <a:bodyPr vert="horz" lIns="94218" tIns="47109" rIns="94218" bIns="4710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40" cy="471054"/>
          </a:xfrm>
          <a:prstGeom prst="rect">
            <a:avLst/>
          </a:prstGeom>
        </p:spPr>
        <p:txBody>
          <a:bodyPr vert="horz" lIns="94218" tIns="47109" rIns="94218" bIns="47109" rtlCol="0"/>
          <a:lstStyle>
            <a:lvl1pPr algn="r">
              <a:defRPr sz="1200"/>
            </a:lvl1pPr>
          </a:lstStyle>
          <a:p>
            <a:fld id="{ED81AD29-62A1-1149-A329-0FD00D998D13}" type="datetimeFigureOut">
              <a:rPr lang="en-US" smtClean="0"/>
              <a:t>11/8/2023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18" tIns="47109" rIns="94218" bIns="4710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18" tIns="47109" rIns="94218" bIns="4710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3"/>
            <a:ext cx="3077740" cy="471053"/>
          </a:xfrm>
          <a:prstGeom prst="rect">
            <a:avLst/>
          </a:prstGeom>
        </p:spPr>
        <p:txBody>
          <a:bodyPr vert="horz" lIns="94218" tIns="47109" rIns="94218" bIns="4710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3"/>
            <a:ext cx="3077740" cy="471053"/>
          </a:xfrm>
          <a:prstGeom prst="rect">
            <a:avLst/>
          </a:prstGeom>
        </p:spPr>
        <p:txBody>
          <a:bodyPr vert="horz" lIns="94218" tIns="47109" rIns="94218" bIns="47109" rtlCol="0" anchor="b"/>
          <a:lstStyle>
            <a:lvl1pPr algn="r">
              <a:defRPr sz="1200"/>
            </a:lvl1pPr>
          </a:lstStyle>
          <a:p>
            <a:fld id="{0B74E459-1924-D14A-A73F-B91465BB78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794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74E459-1924-D14A-A73F-B91465BB785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742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74E459-1924-D14A-A73F-B91465BB78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2069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74E459-1924-D14A-A73F-B91465BB78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7078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74E459-1924-D14A-A73F-B91465BB78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979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74E459-1924-D14A-A73F-B91465BB78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3661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74E459-1924-D14A-A73F-B91465BB78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8472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74E459-1924-D14A-A73F-B91465BB78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1549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74E459-1924-D14A-A73F-B91465BB78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42226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74E459-1924-D14A-A73F-B91465BB78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5756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Literally, they’ll see your marketing and they’ll say, “THIS IS FOR ME! IT IS A SIGN</a:t>
            </a:r>
            <a:endParaRPr lang="en-US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FROM THE DIVINE!”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INE: Translating What You Do With People Into a System You Can Deliver as a Program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http://www.DrRitamarie.com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4065A-DF61-4381-8AFF-D46481D58495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5703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74E459-1924-D14A-A73F-B91465BB78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0267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74E459-1924-D14A-A73F-B91465BB78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40522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74E459-1924-D14A-A73F-B91465BB78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81734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74E459-1924-D14A-A73F-B91465BB785F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487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74E459-1924-D14A-A73F-B91465BB785F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6899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74E459-1924-D14A-A73F-B91465BB785F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983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74E459-1924-D14A-A73F-B91465BB785F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9780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74E459-1924-D14A-A73F-B91465BB785F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1612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74E459-1924-D14A-A73F-B91465BB785F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1834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74E459-1924-D14A-A73F-B91465BB785F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5421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74E459-1924-D14A-A73F-B91465BB785F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2201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74E459-1924-D14A-A73F-B91465BB785F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0575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74E459-1924-D14A-A73F-B91465BB785F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209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07467-B218-7942-AF55-02E3C3348C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8913A8-AEE6-4F4B-AF63-FC31502447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0226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80016-98CE-B94C-AA4B-796DD3375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2C762-31CD-3B49-8B2B-5F2DD6AE70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3553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9DFF6-3D60-5540-AD14-63C7E32B8B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0429F-E9FC-344D-B617-77E660EA1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799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022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3832B-29D7-824A-B6BF-8854DA365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AFE27-B6DB-7E44-AA10-4EDF3394C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6950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6499E6-B442-034D-A74B-E89764A0CF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292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9557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0B5F7-4C35-6647-93AF-73B543A43E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3B4343-7281-2E49-BC0E-4802D79F97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EB0972-71A4-354C-902E-75818CEBE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368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FC0E3D-BDAE-F642-88C9-9C223E89B0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E8FD6F-97EC-5A41-AFBB-A3D41227E7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368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0136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1519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DE61F-2A6C-7048-A715-0643851684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003A-09E1-CE40-836F-AB13647F2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4256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033D5-3687-C34C-8FEC-483D0C64E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42411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8125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CDD1B-5403-914E-89B4-C175322A3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C26143-9D87-8843-9034-EB3CD61E87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5625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257D60-40FB-7C40-A791-E606A65F7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49256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0020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AB2A0-5788-0340-AF50-61F43E537F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44913F-C3D0-2D48-A8B8-70DD8EDD86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591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C8212B-4765-8C45-B5DD-E3D50FBC7C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612CB3-2CDB-0F42-8BC9-19F759741F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B6BC0-15B5-5247-8601-B6093D6670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C39B7-7C0E-C144-A870-17AA74009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4CAD8-CEFE-4840-A584-504F13C41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FBFF31-50D3-EF4D-842D-EF103A24BA8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167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lang="en-US" sz="5625" dirty="0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461"/>
              <a:t>Body Level One</a:t>
            </a:r>
          </a:p>
          <a:p>
            <a:pPr lvl="1">
              <a:defRPr sz="1800"/>
            </a:pPr>
            <a:r>
              <a:rPr sz="2461"/>
              <a:t>Body Level Two</a:t>
            </a:r>
          </a:p>
          <a:p>
            <a:pPr lvl="2">
              <a:defRPr sz="1800"/>
            </a:pPr>
            <a:r>
              <a:rPr sz="2461"/>
              <a:t>Body Level Three</a:t>
            </a:r>
          </a:p>
          <a:p>
            <a:pPr lvl="3">
              <a:defRPr sz="1800"/>
            </a:pPr>
            <a:r>
              <a:rPr sz="2461"/>
              <a:t>Body Level Four</a:t>
            </a:r>
          </a:p>
          <a:p>
            <a:pPr lvl="4">
              <a:defRPr sz="1800"/>
            </a:pPr>
            <a:r>
              <a:rPr sz="2461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404788010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7C7B1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38575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379200" cy="1143000"/>
          </a:xfrm>
        </p:spPr>
        <p:txBody>
          <a:bodyPr/>
          <a:lstStyle>
            <a:lvl1pPr>
              <a:defRPr sz="48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600201"/>
            <a:ext cx="11277600" cy="4525963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753600" y="6629400"/>
            <a:ext cx="24384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304800" y="6705600"/>
            <a:ext cx="12192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73416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061915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0FB6C-A4A8-4DC0-BE64-CBCCFB4F2A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0E9E7E-4706-45AA-B369-46004A7C71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DC94F-6400-4081-B344-CBF10E760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70D7D-C0C9-4705-9684-0CC43C286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306CD-F623-4B91-9BF9-2EA8EEA20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016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D3DEE-F130-401C-8147-9460DB730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AC7F1-61D1-4359-AB89-CCC719869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2333A-5716-4F8B-BC9D-25F2CFAED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93F9E-4A73-4E9F-8296-8F40EBA53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D6836-8EC7-4DB5-9F27-0F9E06C7E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5281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46360-E0BC-493D-AF4C-9D062F414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AC1856-00DB-413D-A815-41BC42CE9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E3C9F-BD49-4E37-AEEF-54A1D415A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C5343-FE3B-46A5-ACA0-19E760D6A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7DF33-2601-4DCD-841A-462FB5FB4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3543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F57E4-ED80-4E32-A32C-471B2D267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A8633-9245-4A84-9A23-155F564CA2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7B12B6-F5C4-42B8-BBFD-E7DA5073ED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AAD67E-7B2A-44FC-A95B-24A5F0173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42FED-5DBB-468F-A102-55D4DA278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DF96E0-8525-40D7-86DB-60F4E83AE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029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502B5-4EBA-4874-907F-9FDC34617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ADF69C-0702-4C94-856A-9507FCA5E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3B0C5C-E148-41A8-81E3-23C1E25142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478A7C-E312-4A95-BD0F-90EF8B22EA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E8CA56-AB92-4F43-992E-12D16F964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33AD73-A7D9-4613-885A-9ED99F6F7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854558-E904-428F-A584-68B4AE617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D68263-D12A-4D87-BC43-68CF3EF99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4147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47B45-D9D1-4470-8F61-B61C48777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C1F5A4-C395-446D-B50A-461B05D4D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FEF6BC-A0F0-4F4A-9BE2-11B484366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F89BC6-6D6F-4878-A160-036A0D452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2690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E323A7-7886-4D70-9F09-CE33EA2A6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14E8E0-B5EB-473C-8295-9DBD05EC4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A69A4-7414-4B7B-A2A8-04BCC4A48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9697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7816-F3E1-43E9-8231-ABFD46352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68E25-A473-47FB-9550-DD30C8343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DEBB4-5F8B-4DAD-A343-83BD51D318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88E4A7-8C3F-4131-B37C-B0E002564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C5C76E-E957-4BE4-B8EE-2DEE6AFE8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C15D1-C946-457F-B0A1-6C9D4E213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1399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9EAC8-9466-42AE-AD35-F0E41E64F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675293-8BC8-4CC2-965D-51D724165E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3562D-0B7A-4009-B841-773F30601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273DA-0605-4D06-B72E-B1C810304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10CEF-CCB0-4E82-8860-6F7D88329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3DB5AC-2FB0-4530-A3D7-D14ECD456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6030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8DEF1-1A24-4990-94BF-9FE12892F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81FA32-1460-4CDC-88A7-FFA45F00D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D43B1-B7AA-4355-80A4-64CA2E618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25BC3-4DC7-4CBC-BB4E-4770E0AA9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BAE95-BE47-49F2-8CCB-F485BEB62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1317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3A983B-8C30-48A2-8745-E2C4A0FFBE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D4EAA6-9475-4849-84D4-D9C68E4904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89C19-62D0-4935-91A2-A3B423925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5C845-08C8-4C7B-BBA6-0E34A25FE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D1614-28E2-42B3-96D1-643723F1B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591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07467-B218-7942-AF55-02E3C3348C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8913A8-AEE6-4F4B-AF63-FC31502447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05EA4-5019-B540-BA0B-6DA4E1758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B43B5-EBEB-A14E-ACEC-17FC3278F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1BEB8-DB29-3645-BC14-3B906EF7E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18919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80016-98CE-B94C-AA4B-796DD3375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2C762-31CD-3B49-8B2B-5F2DD6AE70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3BC3B-E091-6149-A60E-B127A7E2F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9E687-6946-5646-BCE8-24E494F1F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208E2-8BFE-3E48-AFA9-FBD95408E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53229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9DFF6-3D60-5540-AD14-63C7E32B8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0429F-E9FC-344D-B617-77E660EA1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2D8107-4CE8-374C-A4C8-6EB13B19B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FDB2B2-71FC-544F-8D7D-7C0F9143B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55A9A-021F-5940-BE0B-F2B4047E1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37618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3832B-29D7-824A-B6BF-8854DA365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AFE27-B6DB-7E44-AA10-4EDF3394C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6499E6-B442-034D-A74B-E89764A0CF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2B4F4C-087E-AC4B-9003-8BCF4A2B7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CFDB92-C3D2-1E48-AE3D-0C8F1994B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435378-E7A8-9C4A-BB79-80AB53153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5946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0B5F7-4C35-6647-93AF-73B543A43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3B4343-7281-2E49-BC0E-4802D79F97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EB0972-71A4-354C-902E-75818CEBE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FC0E3D-BDAE-F642-88C9-9C223E89B0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E8FD6F-97EC-5A41-AFBB-A3D41227E7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F56AFE-CDFC-A14E-874D-1656C7895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B8123D-8CA3-D34C-B21C-DEA68F892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897B99-042A-BE46-991E-122A68928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79955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536A5-3E9E-A64C-8713-7E5137906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5A9A42-82E8-564C-8691-816D07074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240EC2-A743-3045-9420-CE283A6A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28668C-8D11-6C47-98E1-514B99CBE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9273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C6C7E3-D146-5445-BD80-861E8A762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757A85-6250-7D49-ACB5-5411224A3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4473E6-9CF2-5B46-9010-69D541A80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34539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DE61F-2A6C-7048-A715-064385168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003A-09E1-CE40-836F-AB13647F2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033D5-3687-C34C-8FEC-483D0C64E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27922E-75FE-C648-8979-E9855A481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14F02-8D09-314A-BC38-B2503B64D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E068E9-2F00-5643-AA5B-50616B13E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46247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CDD1B-5403-914E-89B4-C175322A3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C26143-9D87-8843-9034-EB3CD61E87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257D60-40FB-7C40-A791-E606A65F7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D94193-A8FE-4748-B191-07B9CE008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0E6FD-8281-7440-BA97-D80FCC3A4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6B7903-FE63-E742-B95E-7FAD54E41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50750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AB2A0-5788-0340-AF50-61F43E537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44913F-C3D0-2D48-A8B8-70DD8EDD86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07FD6-33BF-6946-8599-33C10A8A8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20448-F6B1-6741-84B8-DEFA5BE48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AB9D2-8EF6-7541-871E-54FBD2375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51194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C8212B-4765-8C45-B5DD-E3D50FBC7C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612CB3-2CDB-0F42-8BC9-19F759741F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B6BC0-15B5-5247-8601-B6093D667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C39B7-7C0E-C144-A870-17AA74009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4CAD8-CEFE-4840-A584-504F13C41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02460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461"/>
              <a:t>Body Level One</a:t>
            </a:r>
          </a:p>
          <a:p>
            <a:pPr lvl="1">
              <a:defRPr sz="1800"/>
            </a:pPr>
            <a:r>
              <a:rPr sz="2461"/>
              <a:t>Body Level Two</a:t>
            </a:r>
          </a:p>
          <a:p>
            <a:pPr lvl="2">
              <a:defRPr sz="1800"/>
            </a:pPr>
            <a:r>
              <a:rPr sz="2461"/>
              <a:t>Body Level Three</a:t>
            </a:r>
          </a:p>
          <a:p>
            <a:pPr lvl="3">
              <a:defRPr sz="1800"/>
            </a:pPr>
            <a:r>
              <a:rPr sz="2461"/>
              <a:t>Body Level Four</a:t>
            </a:r>
          </a:p>
          <a:p>
            <a:pPr lvl="4">
              <a:defRPr sz="1800"/>
            </a:pPr>
            <a:r>
              <a:rPr sz="2461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161789436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176000" cy="1143000"/>
          </a:xfrm>
        </p:spPr>
        <p:txBody>
          <a:bodyPr/>
          <a:lstStyle>
            <a:lvl1pPr>
              <a:defRPr sz="48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2"/>
            <a:ext cx="11277600" cy="4525963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2196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9_Title and Content">
    <p:bg>
      <p:bgPr>
        <a:gradFill>
          <a:gsLst>
            <a:gs pos="3000">
              <a:schemeClr val="accent2">
                <a:lumMod val="75000"/>
              </a:schemeClr>
            </a:gs>
            <a:gs pos="25000">
              <a:schemeClr val="accent2">
                <a:lumMod val="60000"/>
                <a:lumOff val="40000"/>
              </a:schemeClr>
            </a:gs>
            <a:gs pos="97500">
              <a:schemeClr val="accent2">
                <a:lumMod val="20000"/>
                <a:lumOff val="80000"/>
              </a:schemeClr>
            </a:gs>
            <a:gs pos="67000">
              <a:schemeClr val="accent2">
                <a:lumMod val="40000"/>
                <a:lumOff val="6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176000" cy="1143000"/>
          </a:xfrm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2"/>
            <a:ext cx="11277600" cy="4525963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7720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and Content">
    <p:bg>
      <p:bgPr>
        <a:gradFill>
          <a:gsLst>
            <a:gs pos="3000">
              <a:schemeClr val="accent2">
                <a:lumMod val="75000"/>
              </a:schemeClr>
            </a:gs>
            <a:gs pos="25000">
              <a:schemeClr val="accent2">
                <a:lumMod val="60000"/>
                <a:lumOff val="40000"/>
              </a:schemeClr>
            </a:gs>
            <a:gs pos="97500">
              <a:schemeClr val="accent2">
                <a:lumMod val="20000"/>
                <a:lumOff val="80000"/>
              </a:schemeClr>
            </a:gs>
            <a:gs pos="67000">
              <a:schemeClr val="accent2">
                <a:lumMod val="40000"/>
                <a:lumOff val="6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176000" cy="6248400"/>
          </a:xfrm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5014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0_Title and Content">
    <p:bg>
      <p:bgPr>
        <a:gradFill flip="none" rotWithShape="1">
          <a:gsLst>
            <a:gs pos="3000">
              <a:schemeClr val="accent3">
                <a:lumMod val="50000"/>
              </a:schemeClr>
            </a:gs>
            <a:gs pos="25000">
              <a:schemeClr val="accent3">
                <a:lumMod val="75000"/>
              </a:schemeClr>
            </a:gs>
            <a:gs pos="97500">
              <a:schemeClr val="accent3">
                <a:lumMod val="40000"/>
                <a:lumOff val="60000"/>
              </a:schemeClr>
            </a:gs>
            <a:gs pos="67000">
              <a:schemeClr val="accent3">
                <a:lumMod val="60000"/>
                <a:lumOff val="4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176000" cy="1143000"/>
          </a:xfrm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2"/>
            <a:ext cx="11277600" cy="4525963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832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and Content">
    <p:bg>
      <p:bgPr>
        <a:gradFill flip="none" rotWithShape="1">
          <a:gsLst>
            <a:gs pos="3000">
              <a:schemeClr val="accent3">
                <a:lumMod val="50000"/>
              </a:schemeClr>
            </a:gs>
            <a:gs pos="25000">
              <a:schemeClr val="accent3">
                <a:lumMod val="75000"/>
              </a:schemeClr>
            </a:gs>
            <a:gs pos="97500">
              <a:schemeClr val="accent3">
                <a:lumMod val="40000"/>
                <a:lumOff val="60000"/>
              </a:schemeClr>
            </a:gs>
            <a:gs pos="67000">
              <a:schemeClr val="accent3">
                <a:lumMod val="60000"/>
                <a:lumOff val="4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176000" cy="6324600"/>
          </a:xfrm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5542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1_Title and Content">
    <p:bg>
      <p:bgPr>
        <a:gradFill flip="none" rotWithShape="1">
          <a:gsLst>
            <a:gs pos="3000">
              <a:schemeClr val="accent4">
                <a:lumMod val="50000"/>
              </a:schemeClr>
            </a:gs>
            <a:gs pos="11000">
              <a:schemeClr val="accent4">
                <a:lumMod val="75000"/>
              </a:schemeClr>
            </a:gs>
            <a:gs pos="97500">
              <a:schemeClr val="accent4">
                <a:lumMod val="40000"/>
                <a:lumOff val="60000"/>
              </a:schemeClr>
            </a:gs>
            <a:gs pos="38000">
              <a:schemeClr val="accent4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176000" cy="1143000"/>
          </a:xfrm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2"/>
            <a:ext cx="11277600" cy="4525963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6960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and Content">
    <p:bg>
      <p:bgPr>
        <a:gradFill flip="none" rotWithShape="1">
          <a:gsLst>
            <a:gs pos="3000">
              <a:schemeClr val="accent4">
                <a:lumMod val="50000"/>
              </a:schemeClr>
            </a:gs>
            <a:gs pos="11000">
              <a:schemeClr val="accent4">
                <a:lumMod val="75000"/>
              </a:schemeClr>
            </a:gs>
            <a:gs pos="97500">
              <a:schemeClr val="accent4">
                <a:lumMod val="40000"/>
                <a:lumOff val="60000"/>
              </a:schemeClr>
            </a:gs>
            <a:gs pos="38000">
              <a:schemeClr val="accent4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176000" cy="6324600"/>
          </a:xfrm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1133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2_Title and Content">
    <p:bg>
      <p:bgPr>
        <a:gradFill flip="none" rotWithShape="1">
          <a:gsLst>
            <a:gs pos="3000">
              <a:schemeClr val="accent5">
                <a:lumMod val="50000"/>
              </a:schemeClr>
            </a:gs>
            <a:gs pos="11000">
              <a:schemeClr val="accent5">
                <a:lumMod val="75000"/>
              </a:schemeClr>
            </a:gs>
            <a:gs pos="90000">
              <a:schemeClr val="accent5">
                <a:lumMod val="40000"/>
                <a:lumOff val="60000"/>
              </a:schemeClr>
            </a:gs>
            <a:gs pos="38000">
              <a:schemeClr val="accent5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2336800" cy="228600"/>
          </a:xfrm>
          <a:prstGeom prst="rect">
            <a:avLst/>
          </a:prstGeom>
          <a:solidFill>
            <a:srgbClr val="2E90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176000" cy="1143000"/>
          </a:xfrm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2"/>
            <a:ext cx="11277600" cy="4525963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22315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and Content">
    <p:bg>
      <p:bgPr>
        <a:gradFill flip="none" rotWithShape="1">
          <a:gsLst>
            <a:gs pos="3000">
              <a:schemeClr val="accent5">
                <a:lumMod val="50000"/>
              </a:schemeClr>
            </a:gs>
            <a:gs pos="11000">
              <a:schemeClr val="accent5">
                <a:lumMod val="75000"/>
              </a:schemeClr>
            </a:gs>
            <a:gs pos="90000">
              <a:schemeClr val="accent5">
                <a:lumMod val="40000"/>
                <a:lumOff val="60000"/>
              </a:schemeClr>
            </a:gs>
            <a:gs pos="38000">
              <a:schemeClr val="accent5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28600"/>
            <a:ext cx="11176000" cy="6400800"/>
          </a:xfrm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9559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and Content">
    <p:bg>
      <p:bgPr>
        <a:gradFill flip="none" rotWithShape="1">
          <a:gsLst>
            <a:gs pos="3000">
              <a:schemeClr val="accent6">
                <a:lumMod val="75000"/>
              </a:schemeClr>
            </a:gs>
            <a:gs pos="34000">
              <a:schemeClr val="accent6">
                <a:lumMod val="60000"/>
                <a:lumOff val="40000"/>
              </a:schemeClr>
            </a:gs>
            <a:gs pos="90000">
              <a:schemeClr val="accent6">
                <a:lumMod val="20000"/>
                <a:lumOff val="80000"/>
              </a:schemeClr>
            </a:gs>
            <a:gs pos="73000">
              <a:schemeClr val="accent6">
                <a:lumMod val="40000"/>
                <a:lumOff val="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176000" cy="6248400"/>
          </a:xfrm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6390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219200"/>
          </a:xfrm>
          <a:gradFill>
            <a:gsLst>
              <a:gs pos="0">
                <a:schemeClr val="accent5">
                  <a:lumMod val="75000"/>
                </a:schemeClr>
              </a:gs>
              <a:gs pos="39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2"/>
            <a:ext cx="11277600" cy="4525963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69990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219200"/>
          </a:xfrm>
          <a:gradFill>
            <a:gsLst>
              <a:gs pos="0">
                <a:schemeClr val="accent5">
                  <a:lumMod val="75000"/>
                </a:schemeClr>
              </a:gs>
              <a:gs pos="39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31468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219200"/>
          </a:xfrm>
          <a:gradFill>
            <a:gsLst>
              <a:gs pos="0">
                <a:schemeClr val="accent6">
                  <a:lumMod val="75000"/>
                </a:schemeClr>
              </a:gs>
              <a:gs pos="39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2"/>
            <a:ext cx="11277600" cy="4525963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01331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-16933" y="0"/>
            <a:ext cx="12192000" cy="1219200"/>
          </a:xfrm>
          <a:gradFill flip="none" rotWithShape="1">
            <a:gsLst>
              <a:gs pos="0">
                <a:schemeClr val="accent6">
                  <a:lumMod val="75000"/>
                </a:schemeClr>
              </a:gs>
              <a:gs pos="39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2"/>
            <a:ext cx="11277600" cy="4525963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3262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219200"/>
          </a:xfrm>
          <a:gradFill flip="none" rotWithShape="1">
            <a:gsLst>
              <a:gs pos="0">
                <a:schemeClr val="accent6">
                  <a:lumMod val="75000"/>
                </a:schemeClr>
              </a:gs>
              <a:gs pos="39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2892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219200"/>
          </a:xfrm>
          <a:gradFill flip="none" rotWithShape="1">
            <a:gsLst>
              <a:gs pos="12000">
                <a:schemeClr val="accent4">
                  <a:lumMod val="75000"/>
                </a:schemeClr>
              </a:gs>
              <a:gs pos="36000">
                <a:schemeClr val="accent4">
                  <a:lumMod val="60000"/>
                  <a:lumOff val="40000"/>
                </a:schemeClr>
              </a:gs>
              <a:gs pos="71000">
                <a:schemeClr val="accent4">
                  <a:lumMod val="40000"/>
                  <a:lumOff val="60000"/>
                </a:schemeClr>
              </a:gs>
            </a:gsLst>
            <a:lin ang="13500000" scaled="1"/>
            <a:tileRect/>
          </a:gradFill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2"/>
            <a:ext cx="11277600" cy="4525963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93979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-203200" y="0"/>
            <a:ext cx="12192000" cy="1219200"/>
          </a:xfrm>
          <a:gradFill flip="none" rotWithShape="1">
            <a:gsLst>
              <a:gs pos="12000">
                <a:schemeClr val="accent4">
                  <a:lumMod val="75000"/>
                </a:schemeClr>
              </a:gs>
              <a:gs pos="36000">
                <a:schemeClr val="accent4">
                  <a:lumMod val="60000"/>
                  <a:lumOff val="40000"/>
                </a:schemeClr>
              </a:gs>
              <a:gs pos="71000">
                <a:schemeClr val="accent4">
                  <a:lumMod val="40000"/>
                  <a:lumOff val="60000"/>
                </a:schemeClr>
              </a:gs>
            </a:gsLst>
            <a:lin ang="13500000" scaled="1"/>
            <a:tileRect/>
          </a:gradFill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7961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219200"/>
          </a:xfrm>
          <a:gradFill flip="none" rotWithShape="1">
            <a:gsLst>
              <a:gs pos="3000">
                <a:schemeClr val="accent3">
                  <a:lumMod val="50000"/>
                </a:schemeClr>
              </a:gs>
              <a:gs pos="25000">
                <a:schemeClr val="accent3">
                  <a:lumMod val="75000"/>
                </a:schemeClr>
              </a:gs>
              <a:gs pos="97500">
                <a:schemeClr val="accent3">
                  <a:lumMod val="40000"/>
                  <a:lumOff val="60000"/>
                </a:schemeClr>
              </a:gs>
              <a:gs pos="67000">
                <a:schemeClr val="accent3">
                  <a:lumMod val="60000"/>
                  <a:lumOff val="40000"/>
                </a:schemeClr>
              </a:gs>
            </a:gsLst>
            <a:lin ang="13500000" scaled="1"/>
            <a:tileRect/>
          </a:gradFill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2"/>
            <a:ext cx="11277600" cy="4525963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48226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2700"/>
            <a:ext cx="12192000" cy="1219200"/>
          </a:xfrm>
          <a:gradFill flip="none" rotWithShape="1">
            <a:gsLst>
              <a:gs pos="3000">
                <a:schemeClr val="accent3">
                  <a:lumMod val="50000"/>
                </a:schemeClr>
              </a:gs>
              <a:gs pos="25000">
                <a:schemeClr val="accent3">
                  <a:lumMod val="75000"/>
                </a:schemeClr>
              </a:gs>
              <a:gs pos="97500">
                <a:schemeClr val="accent3">
                  <a:lumMod val="40000"/>
                  <a:lumOff val="60000"/>
                </a:schemeClr>
              </a:gs>
              <a:gs pos="67000">
                <a:schemeClr val="accent3">
                  <a:lumMod val="60000"/>
                  <a:lumOff val="40000"/>
                </a:schemeClr>
              </a:gs>
            </a:gsLst>
            <a:lin ang="13500000" scaled="1"/>
            <a:tileRect/>
          </a:gradFill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37477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933" y="0"/>
            <a:ext cx="12192000" cy="1219200"/>
          </a:xfrm>
          <a:gradFill flip="none" rotWithShape="1">
            <a:gsLst>
              <a:gs pos="3000">
                <a:schemeClr val="accent2">
                  <a:lumMod val="75000"/>
                </a:schemeClr>
              </a:gs>
              <a:gs pos="25000">
                <a:schemeClr val="accent2">
                  <a:lumMod val="60000"/>
                  <a:lumOff val="40000"/>
                </a:schemeClr>
              </a:gs>
              <a:gs pos="97500">
                <a:schemeClr val="accent2">
                  <a:lumMod val="20000"/>
                  <a:lumOff val="80000"/>
                </a:schemeClr>
              </a:gs>
              <a:gs pos="67000">
                <a:schemeClr val="accent2">
                  <a:lumMod val="40000"/>
                  <a:lumOff val="60000"/>
                </a:schemeClr>
              </a:gs>
            </a:gsLst>
            <a:lin ang="13500000" scaled="1"/>
            <a:tileRect/>
          </a:gradFill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2"/>
            <a:ext cx="11277600" cy="4525963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60776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219200"/>
          </a:xfrm>
          <a:gradFill flip="none" rotWithShape="1">
            <a:gsLst>
              <a:gs pos="3000">
                <a:schemeClr val="accent2">
                  <a:lumMod val="75000"/>
                </a:schemeClr>
              </a:gs>
              <a:gs pos="25000">
                <a:schemeClr val="accent2">
                  <a:lumMod val="60000"/>
                  <a:lumOff val="40000"/>
                </a:schemeClr>
              </a:gs>
              <a:gs pos="97500">
                <a:schemeClr val="accent2">
                  <a:lumMod val="20000"/>
                  <a:lumOff val="80000"/>
                </a:schemeClr>
              </a:gs>
              <a:gs pos="67000">
                <a:schemeClr val="accent2">
                  <a:lumMod val="40000"/>
                  <a:lumOff val="60000"/>
                </a:schemeClr>
              </a:gs>
            </a:gsLst>
            <a:lin ang="13500000" scaled="1"/>
            <a:tileRect/>
          </a:gradFill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6475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176000" cy="1143000"/>
          </a:xfrm>
        </p:spPr>
        <p:txBody>
          <a:bodyPr/>
          <a:lstStyle>
            <a:lvl1pPr>
              <a:defRPr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600200"/>
            <a:ext cx="11277600" cy="4800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761EC-BCD7-4DC8-98F5-D146D11EEE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42392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1EE72-05E5-4C62-95B1-9372A76E42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3012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21A73-C0CB-4689-9209-115314687F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9219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35196-F9B3-4F5B-BEEA-A9A6C54240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26296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B29B0-F6AF-43B0-BEA9-C71B4B9D0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16602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55D47-0F67-4681-BC9B-321CDE61D7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92597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02640F-DA11-40EB-B465-08FFAC4610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4790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B805B-057D-471D-B623-2D96597388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08884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676400"/>
            <a:ext cx="11379200" cy="914400"/>
          </a:xfrm>
        </p:spPr>
        <p:txBody>
          <a:bodyPr/>
          <a:lstStyle>
            <a:lvl1pPr algn="ctr">
              <a:defRPr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609600" y="2590800"/>
            <a:ext cx="11176000" cy="3657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3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7B0FB-D1C8-4727-88F6-BE0A432D1B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510584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-25400"/>
            <a:ext cx="12192000" cy="1066800"/>
          </a:xfrm>
          <a:gradFill>
            <a:gsLst>
              <a:gs pos="0">
                <a:schemeClr val="accent5">
                  <a:lumMod val="50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0"/>
          </a:gra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47800"/>
            <a:ext cx="5384800" cy="4678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47800"/>
            <a:ext cx="5384800" cy="4678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266D5-77A9-4D66-B27F-28F4F21096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59536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0FB6C-A4A8-4DC0-BE64-CBCCFB4F2A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0E9E7E-4706-45AA-B369-46004A7C71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DC94F-6400-4081-B344-CBF10E760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70D7D-C0C9-4705-9684-0CC43C286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306CD-F623-4B91-9BF9-2EA8EEA20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01338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D3DEE-F130-401C-8147-9460DB730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AC7F1-61D1-4359-AB89-CCC719869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2333A-5716-4F8B-BC9D-25F2CFAED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93F9E-4A73-4E9F-8296-8F40EBA53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D6836-8EC7-4DB5-9F27-0F9E06C7E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23026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46360-E0BC-493D-AF4C-9D062F414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AC1856-00DB-413D-A815-41BC42CE9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E3C9F-BD49-4E37-AEEF-54A1D415A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C5343-FE3B-46A5-ACA0-19E760D6A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7DF33-2601-4DCD-841A-462FB5FB4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52442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F57E4-ED80-4E32-A32C-471B2D267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A8633-9245-4A84-9A23-155F564CA2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7B12B6-F5C4-42B8-BBFD-E7DA5073ED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AAD67E-7B2A-44FC-A95B-24A5F0173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42FED-5DBB-468F-A102-55D4DA278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DF96E0-8525-40D7-86DB-60F4E83AE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84955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502B5-4EBA-4874-907F-9FDC34617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ADF69C-0702-4C94-856A-9507FCA5E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3B0C5C-E148-41A8-81E3-23C1E25142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478A7C-E312-4A95-BD0F-90EF8B22EA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E8CA56-AB92-4F43-992E-12D16F964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33AD73-A7D9-4613-885A-9ED99F6F7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854558-E904-428F-A584-68B4AE617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D68263-D12A-4D87-BC43-68CF3EF99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48850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47B45-D9D1-4470-8F61-B61C48777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C1F5A4-C395-446D-B50A-461B05D4D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FEF6BC-A0F0-4F4A-9BE2-11B484366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F89BC6-6D6F-4878-A160-036A0D452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47027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E323A7-7886-4D70-9F09-CE33EA2A6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14E8E0-B5EB-473C-8295-9DBD05EC4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A69A4-7414-4B7B-A2A8-04BCC4A48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21414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7816-F3E1-43E9-8231-ABFD46352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68E25-A473-47FB-9550-DD30C8343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DEBB4-5F8B-4DAD-A343-83BD51D318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88E4A7-8C3F-4131-B37C-B0E002564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C5C76E-E957-4BE4-B8EE-2DEE6AFE8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C15D1-C946-457F-B0A1-6C9D4E213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78187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9EAC8-9466-42AE-AD35-F0E41E64F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675293-8BC8-4CC2-965D-51D724165E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3562D-0B7A-4009-B841-773F30601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273DA-0605-4D06-B72E-B1C810304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10CEF-CCB0-4E82-8860-6F7D88329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3DB5AC-2FB0-4530-A3D7-D14ECD456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20229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8DEF1-1A24-4990-94BF-9FE12892F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81FA32-1460-4CDC-88A7-FFA45F00D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D43B1-B7AA-4355-80A4-64CA2E618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25BC3-4DC7-4CBC-BB4E-4770E0AA9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BAE95-BE47-49F2-8CCB-F485BEB62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45094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3A983B-8C30-48A2-8745-E2C4A0FFBE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D4EAA6-9475-4849-84D4-D9C68E4904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89C19-62D0-4935-91A2-A3B423925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5C845-08C8-4C7B-BBA6-0E34A25FE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D1614-28E2-42B3-96D1-643723F1B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17015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277600" cy="1143000"/>
          </a:xfrm>
        </p:spPr>
        <p:txBody>
          <a:bodyPr/>
          <a:lstStyle>
            <a:lvl1pPr>
              <a:defRPr b="1">
                <a:solidFill>
                  <a:srgbClr val="75233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600201"/>
            <a:ext cx="112776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13456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75233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08451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7C7B1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261651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303532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gradFill>
          <a:gsLst>
            <a:gs pos="0">
              <a:schemeClr val="bg2">
                <a:lumMod val="50000"/>
              </a:schemeClr>
            </a:gs>
            <a:gs pos="36000">
              <a:schemeClr val="bg2">
                <a:lumMod val="75000"/>
              </a:schemeClr>
            </a:gs>
            <a:gs pos="75000">
              <a:schemeClr val="bg2">
                <a:lumMod val="75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294855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>
                <a:solidFill>
                  <a:srgbClr val="7C7B1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291133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67726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859" y="6334125"/>
            <a:ext cx="841848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02683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739179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9477600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solidFill>
                  <a:srgbClr val="7C7B1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5473791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1320800" y="1676400"/>
            <a:ext cx="10160000" cy="4267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1066800" y="6172200"/>
            <a:ext cx="10414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42767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760567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87C913-C24F-4CF9-B827-4F7006CA3FF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853483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6475881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0"/>
            <a:ext cx="11582399" cy="990600"/>
          </a:xfrm>
        </p:spPr>
        <p:txBody>
          <a:bodyPr/>
          <a:lstStyle>
            <a:lvl1pPr>
              <a:defRPr sz="4800" b="1">
                <a:solidFill>
                  <a:srgbClr val="7C7B1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00" y="1535113"/>
            <a:ext cx="3759200" cy="639762"/>
          </a:xfrm>
        </p:spPr>
        <p:txBody>
          <a:bodyPr anchor="b"/>
          <a:lstStyle>
            <a:lvl1pPr marL="0" indent="0" algn="ctr">
              <a:buNone/>
              <a:defRPr sz="3200" b="1" u="sng">
                <a:solidFill>
                  <a:srgbClr val="6E3D5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400" y="2174875"/>
            <a:ext cx="3759200" cy="4149725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4470400" y="1535113"/>
            <a:ext cx="3556000" cy="639762"/>
          </a:xfrm>
        </p:spPr>
        <p:txBody>
          <a:bodyPr anchor="b"/>
          <a:lstStyle>
            <a:lvl1pPr marL="0" indent="0" algn="ctr">
              <a:buNone/>
              <a:defRPr sz="3200" b="1" u="sng">
                <a:solidFill>
                  <a:srgbClr val="6E3D5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1"/>
          </p:nvPr>
        </p:nvSpPr>
        <p:spPr>
          <a:xfrm>
            <a:off x="4470400" y="2174875"/>
            <a:ext cx="3556000" cy="4149724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8331200" y="1535113"/>
            <a:ext cx="3556000" cy="639762"/>
          </a:xfrm>
        </p:spPr>
        <p:txBody>
          <a:bodyPr anchor="b"/>
          <a:lstStyle>
            <a:lvl1pPr marL="0" indent="0" algn="ctr">
              <a:buNone/>
              <a:defRPr sz="3200" b="1" u="sng">
                <a:solidFill>
                  <a:srgbClr val="6E3D5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8331200" y="2174875"/>
            <a:ext cx="3556000" cy="4149724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478241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604222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0FB6C-A4A8-4DC0-BE64-CBCCFB4F2A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0E9E7E-4706-45AA-B369-46004A7C71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DC94F-6400-4081-B344-CBF10E760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307CB-02E5-44BB-8C00-666D79330BD5}" type="datetimeFigureOut">
              <a:rPr lang="en-US" smtClean="0"/>
              <a:t>11/8/2023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70D7D-C0C9-4705-9684-0CC43C286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306CD-F623-4B91-9BF9-2EA8EEA20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13416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D3DEE-F130-401C-8147-9460DB730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AC7F1-61D1-4359-AB89-CCC719869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2333A-5716-4F8B-BC9D-25F2CFAED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307CB-02E5-44BB-8C00-666D79330BD5}" type="datetimeFigureOut">
              <a:rPr lang="en-US" smtClean="0"/>
              <a:t>11/8/2023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93F9E-4A73-4E9F-8296-8F40EBA53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D6836-8EC7-4DB5-9F27-0F9E06C7E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76403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46360-E0BC-493D-AF4C-9D062F414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AC1856-00DB-413D-A815-41BC42CE9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E3C9F-BD49-4E37-AEEF-54A1D415A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307CB-02E5-44BB-8C00-666D79330BD5}" type="datetimeFigureOut">
              <a:rPr lang="en-US" smtClean="0"/>
              <a:t>11/8/2023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C5343-FE3B-46A5-ACA0-19E760D6A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7DF33-2601-4DCD-841A-462FB5FB4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70317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F57E4-ED80-4E32-A32C-471B2D267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A8633-9245-4A84-9A23-155F564CA2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7B12B6-F5C4-42B8-BBFD-E7DA5073ED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AAD67E-7B2A-44FC-A95B-24A5F0173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307CB-02E5-44BB-8C00-666D79330BD5}" type="datetimeFigureOut">
              <a:rPr lang="en-US" smtClean="0"/>
              <a:t>11/8/2023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42FED-5DBB-468F-A102-55D4DA278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DF96E0-8525-40D7-86DB-60F4E83AE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35014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502B5-4EBA-4874-907F-9FDC34617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ADF69C-0702-4C94-856A-9507FCA5E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3B0C5C-E148-41A8-81E3-23C1E25142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478A7C-E312-4A95-BD0F-90EF8B22EA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E8CA56-AB92-4F43-992E-12D16F964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33AD73-A7D9-4613-885A-9ED99F6F7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307CB-02E5-44BB-8C00-666D79330BD5}" type="datetimeFigureOut">
              <a:rPr lang="en-US" smtClean="0"/>
              <a:t>11/8/2023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854558-E904-428F-A584-68B4AE617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D68263-D12A-4D87-BC43-68CF3EF99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87668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47B45-D9D1-4470-8F61-B61C48777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C1F5A4-C395-446D-B50A-461B05D4D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307CB-02E5-44BB-8C00-666D79330BD5}" type="datetimeFigureOut">
              <a:rPr lang="en-US" smtClean="0"/>
              <a:t>11/8/2023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FEF6BC-A0F0-4F4A-9BE2-11B484366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F89BC6-6D6F-4878-A160-036A0D452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0547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E323A7-7886-4D70-9F09-CE33EA2A6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307CB-02E5-44BB-8C00-666D79330BD5}" type="datetimeFigureOut">
              <a:rPr lang="en-US" smtClean="0"/>
              <a:t>11/8/2023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14E8E0-B5EB-473C-8295-9DBD05EC4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A69A4-7414-4B7B-A2A8-04BCC4A48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77012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7816-F3E1-43E9-8231-ABFD46352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68E25-A473-47FB-9550-DD30C8343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DEBB4-5F8B-4DAD-A343-83BD51D318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88E4A7-8C3F-4131-B37C-B0E002564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307CB-02E5-44BB-8C00-666D79330BD5}" type="datetimeFigureOut">
              <a:rPr lang="en-US" smtClean="0"/>
              <a:t>11/8/2023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C5C76E-E957-4BE4-B8EE-2DEE6AFE8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C15D1-C946-457F-B0A1-6C9D4E213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70303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9EAC8-9466-42AE-AD35-F0E41E64F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675293-8BC8-4CC2-965D-51D724165E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3562D-0B7A-4009-B841-773F30601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273DA-0605-4D06-B72E-B1C810304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307CB-02E5-44BB-8C00-666D79330BD5}" type="datetimeFigureOut">
              <a:rPr lang="en-US" smtClean="0"/>
              <a:t>11/8/2023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10CEF-CCB0-4E82-8860-6F7D88329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3DB5AC-2FB0-4530-A3D7-D14ECD456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70178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8DEF1-1A24-4990-94BF-9FE12892F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81FA32-1460-4CDC-88A7-FFA45F00D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D43B1-B7AA-4355-80A4-64CA2E618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307CB-02E5-44BB-8C00-666D79330BD5}" type="datetimeFigureOut">
              <a:rPr lang="en-US" smtClean="0"/>
              <a:t>11/8/2023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25BC3-4DC7-4CBC-BB4E-4770E0AA9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BAE95-BE47-49F2-8CCB-F485BEB62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00615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3A983B-8C30-48A2-8745-E2C4A0FFBE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D4EAA6-9475-4849-84D4-D9C68E4904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89C19-62D0-4935-91A2-A3B423925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307CB-02E5-44BB-8C00-666D79330BD5}" type="datetimeFigureOut">
              <a:rPr lang="en-US" smtClean="0"/>
              <a:t>11/8/2023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5C845-08C8-4C7B-BBA6-0E34A25FE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D1614-28E2-42B3-96D1-643723F1B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18224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07467-B218-7942-AF55-02E3C3348C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8913A8-AEE6-4F4B-AF63-FC31502447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05EA4-5019-B540-BA0B-6DA4E1758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9FFCF8-14E9-EC43-881F-F7E40D690D6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11/8/2023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B43B5-EBEB-A14E-ACEC-17FC3278F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1BEB8-DB29-3645-BC14-3B906EF7E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09386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80016-98CE-B94C-AA4B-796DD3375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2C762-31CD-3B49-8B2B-5F2DD6AE70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3BC3B-E091-6149-A60E-B127A7E2F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9FFCF8-14E9-EC43-881F-F7E40D690D6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11/8/2023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9E687-6946-5646-BCE8-24E494F1F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208E2-8BFE-3E48-AFA9-FBD95408E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44015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9DFF6-3D60-5540-AD14-63C7E32B8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0429F-E9FC-344D-B617-77E660EA1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2D8107-4CE8-374C-A4C8-6EB13B19B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9FFCF8-14E9-EC43-881F-F7E40D690D6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11/8/2023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FDB2B2-71FC-544F-8D7D-7C0F9143B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55A9A-021F-5940-BE0B-F2B4047E1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88881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3832B-29D7-824A-B6BF-8854DA365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AFE27-B6DB-7E44-AA10-4EDF3394C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6499E6-B442-034D-A74B-E89764A0CF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2B4F4C-087E-AC4B-9003-8BCF4A2B7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9FFCF8-14E9-EC43-881F-F7E40D690D6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11/8/2023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CFDB92-C3D2-1E48-AE3D-0C8F1994B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435378-E7A8-9C4A-BB79-80AB53153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305048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0B5F7-4C35-6647-93AF-73B543A43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3B4343-7281-2E49-BC0E-4802D79F97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EB0972-71A4-354C-902E-75818CEBE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FC0E3D-BDAE-F642-88C9-9C223E89B0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E8FD6F-97EC-5A41-AFBB-A3D41227E7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F56AFE-CDFC-A14E-874D-1656C7895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9FFCF8-14E9-EC43-881F-F7E40D690D6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11/8/2023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B8123D-8CA3-D34C-B21C-DEA68F892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897B99-042A-BE46-991E-122A68928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928060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536A5-3E9E-A64C-8713-7E5137906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5A9A42-82E8-564C-8691-816D07074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9FFCF8-14E9-EC43-881F-F7E40D690D6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11/8/2023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240EC2-A743-3045-9420-CE283A6A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28668C-8D11-6C47-98E1-514B99CBE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537780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C6C7E3-D146-5445-BD80-861E8A762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9FFCF8-14E9-EC43-881F-F7E40D690D6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11/8/2023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757A85-6250-7D49-ACB5-5411224A3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4473E6-9CF2-5B46-9010-69D541A80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329153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DE61F-2A6C-7048-A715-064385168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003A-09E1-CE40-836F-AB13647F2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033D5-3687-C34C-8FEC-483D0C64E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27922E-75FE-C648-8979-E9855A481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9FFCF8-14E9-EC43-881F-F7E40D690D6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11/8/2023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14F02-8D09-314A-BC38-B2503B64D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E068E9-2F00-5643-AA5B-50616B13E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528491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CDD1B-5403-914E-89B4-C175322A3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C26143-9D87-8843-9034-EB3CD61E87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257D60-40FB-7C40-A791-E606A65F7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D94193-A8FE-4748-B191-07B9CE008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9FFCF8-14E9-EC43-881F-F7E40D690D6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11/8/2023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0E6FD-8281-7440-BA97-D80FCC3A4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6B7903-FE63-E742-B95E-7FAD54E41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645965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AB2A0-5788-0340-AF50-61F43E537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44913F-C3D0-2D48-A8B8-70DD8EDD86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07FD6-33BF-6946-8599-33C10A8A8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9FFCF8-14E9-EC43-881F-F7E40D690D6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11/8/2023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20448-F6B1-6741-84B8-DEFA5BE48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AB9D2-8EF6-7541-871E-54FBD2375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860397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C8212B-4765-8C45-B5DD-E3D50FBC7C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612CB3-2CDB-0F42-8BC9-19F759741F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B6BC0-15B5-5247-8601-B6093D667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9FFCF8-14E9-EC43-881F-F7E40D690D6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11/8/2023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C39B7-7C0E-C144-A870-17AA74009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4CAD8-CEFE-4840-A584-504F13C41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985436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461"/>
              <a:t>Body Level One</a:t>
            </a:r>
          </a:p>
          <a:p>
            <a:pPr lvl="1">
              <a:defRPr sz="1800"/>
            </a:pPr>
            <a:r>
              <a:rPr sz="2461"/>
              <a:t>Body Level Two</a:t>
            </a:r>
          </a:p>
          <a:p>
            <a:pPr lvl="2">
              <a:defRPr sz="1800"/>
            </a:pPr>
            <a:r>
              <a:rPr sz="2461"/>
              <a:t>Body Level Three</a:t>
            </a:r>
          </a:p>
          <a:p>
            <a:pPr lvl="3">
              <a:defRPr sz="1800"/>
            </a:pPr>
            <a:r>
              <a:rPr sz="2461"/>
              <a:t>Body Level Four</a:t>
            </a:r>
          </a:p>
          <a:p>
            <a:pPr lvl="4">
              <a:defRPr sz="1800"/>
            </a:pPr>
            <a:r>
              <a:rPr sz="2461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726230017"/>
      </p:ext>
    </p:extLst>
  </p:cSld>
  <p:clrMapOvr>
    <a:masterClrMapping/>
  </p:clrMapOvr>
  <p:transition spd="med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277600" cy="1143000"/>
          </a:xfrm>
        </p:spPr>
        <p:txBody>
          <a:bodyPr/>
          <a:lstStyle>
            <a:lvl1pPr>
              <a:defRPr b="1">
                <a:solidFill>
                  <a:srgbClr val="72741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600201"/>
            <a:ext cx="112776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439871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277600" cy="1143000"/>
          </a:xfrm>
        </p:spPr>
        <p:txBody>
          <a:bodyPr/>
          <a:lstStyle>
            <a:lvl1pPr>
              <a:defRPr b="1">
                <a:solidFill>
                  <a:srgbClr val="70731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600201"/>
            <a:ext cx="112776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184829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117" y="0"/>
            <a:ext cx="11173883" cy="1143000"/>
          </a:xfrm>
        </p:spPr>
        <p:txBody>
          <a:bodyPr/>
          <a:lstStyle>
            <a:lvl1pPr>
              <a:defRPr sz="4800" b="1">
                <a:solidFill>
                  <a:srgbClr val="7C7B1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 algn="ctr">
              <a:buNone/>
              <a:defRPr sz="3200" b="1" u="sng">
                <a:solidFill>
                  <a:srgbClr val="6E3D5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 algn="ctr">
              <a:buNone/>
              <a:defRPr sz="3200" b="1" u="sng">
                <a:solidFill>
                  <a:srgbClr val="6E3D5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488715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0"/>
            <a:ext cx="11582399" cy="990600"/>
          </a:xfrm>
        </p:spPr>
        <p:txBody>
          <a:bodyPr/>
          <a:lstStyle>
            <a:lvl1pPr>
              <a:defRPr sz="4800" b="1">
                <a:solidFill>
                  <a:srgbClr val="7C7B1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00" y="1535113"/>
            <a:ext cx="3759200" cy="639762"/>
          </a:xfrm>
        </p:spPr>
        <p:txBody>
          <a:bodyPr anchor="b"/>
          <a:lstStyle>
            <a:lvl1pPr marL="0" indent="0" algn="ctr">
              <a:buNone/>
              <a:defRPr sz="3200" b="1" u="sng">
                <a:solidFill>
                  <a:srgbClr val="6E3D5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400" y="2174875"/>
            <a:ext cx="3759200" cy="4149725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4470400" y="1535113"/>
            <a:ext cx="3556000" cy="639762"/>
          </a:xfrm>
        </p:spPr>
        <p:txBody>
          <a:bodyPr anchor="b"/>
          <a:lstStyle>
            <a:lvl1pPr marL="0" indent="0" algn="ctr">
              <a:buNone/>
              <a:defRPr sz="3200" b="1" u="sng">
                <a:solidFill>
                  <a:srgbClr val="6E3D5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1"/>
          </p:nvPr>
        </p:nvSpPr>
        <p:spPr>
          <a:xfrm>
            <a:off x="4470400" y="2174875"/>
            <a:ext cx="3556000" cy="4149724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8331200" y="1535113"/>
            <a:ext cx="3556000" cy="639762"/>
          </a:xfrm>
        </p:spPr>
        <p:txBody>
          <a:bodyPr anchor="b"/>
          <a:lstStyle>
            <a:lvl1pPr marL="0" indent="0" algn="ctr">
              <a:buNone/>
              <a:defRPr sz="3200" b="1" u="sng">
                <a:solidFill>
                  <a:srgbClr val="6E3D5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8331200" y="2174875"/>
            <a:ext cx="3556000" cy="4149724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828095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10972800" cy="1143000"/>
          </a:xfrm>
        </p:spPr>
        <p:txBody>
          <a:bodyPr/>
          <a:lstStyle>
            <a:lvl1pPr>
              <a:defRPr sz="5400" b="1">
                <a:solidFill>
                  <a:srgbClr val="7C7B1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700" y="1371600"/>
            <a:ext cx="5386917" cy="4953000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371601"/>
            <a:ext cx="5389033" cy="4906963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06226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2" y="0"/>
            <a:ext cx="11379199" cy="1143000"/>
          </a:xfrm>
        </p:spPr>
        <p:txBody>
          <a:bodyPr/>
          <a:lstStyle>
            <a:lvl1pPr>
              <a:defRPr sz="5400" b="1">
                <a:solidFill>
                  <a:srgbClr val="7C7B1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71601"/>
            <a:ext cx="3657601" cy="4876800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07513" y="1371600"/>
            <a:ext cx="3454400" cy="4876800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304802" y="1371600"/>
            <a:ext cx="3759197" cy="4876800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836195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7C7B1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3280668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gradFill>
          <a:gsLst>
            <a:gs pos="0">
              <a:schemeClr val="bg2">
                <a:lumMod val="50000"/>
              </a:schemeClr>
            </a:gs>
            <a:gs pos="36000">
              <a:schemeClr val="bg2">
                <a:lumMod val="75000"/>
              </a:schemeClr>
            </a:gs>
            <a:gs pos="75000">
              <a:schemeClr val="bg2">
                <a:lumMod val="75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76904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>
                <a:solidFill>
                  <a:srgbClr val="7C7B1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649904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065262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859" y="6334125"/>
            <a:ext cx="841848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79730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837139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57648031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solidFill>
                  <a:srgbClr val="7C7B1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6411597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1320800" y="1676400"/>
            <a:ext cx="10160000" cy="4267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1066800" y="6172200"/>
            <a:ext cx="10414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82395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1320800" y="1676400"/>
            <a:ext cx="10160000" cy="4267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3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BFE19-7F11-410E-81B4-1D7B627E2A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998619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762000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47800"/>
            <a:ext cx="5384800" cy="4678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47800"/>
            <a:ext cx="5384800" cy="4678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BC9CF-6849-4CE2-88B0-E9AEB048D8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0255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613097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bg>
      <p:bgPr>
        <a:gradFill flip="none" rotWithShape="1">
          <a:gsLst>
            <a:gs pos="3000">
              <a:schemeClr val="accent5">
                <a:lumMod val="50000"/>
              </a:schemeClr>
            </a:gs>
            <a:gs pos="11000">
              <a:schemeClr val="accent5">
                <a:lumMod val="75000"/>
              </a:schemeClr>
            </a:gs>
            <a:gs pos="90000">
              <a:schemeClr val="accent5">
                <a:lumMod val="40000"/>
                <a:lumOff val="60000"/>
              </a:schemeClr>
            </a:gs>
            <a:gs pos="38000">
              <a:schemeClr val="accent5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28600"/>
            <a:ext cx="11176000" cy="6400800"/>
          </a:xfrm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550400" y="6629400"/>
            <a:ext cx="2641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61818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176000" cy="1143000"/>
          </a:xfrm>
        </p:spPr>
        <p:txBody>
          <a:bodyPr/>
          <a:lstStyle>
            <a:lvl1pPr>
              <a:defRPr b="1">
                <a:solidFill>
                  <a:srgbClr val="72741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600201"/>
            <a:ext cx="112776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955936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176000" cy="1143000"/>
          </a:xfrm>
        </p:spPr>
        <p:txBody>
          <a:bodyPr/>
          <a:lstStyle>
            <a:lvl1pPr>
              <a:defRPr b="1">
                <a:solidFill>
                  <a:srgbClr val="70731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600201"/>
            <a:ext cx="112776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733324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7C7B1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506944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7C7B1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748391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gradFill>
          <a:gsLst>
            <a:gs pos="0">
              <a:schemeClr val="bg2">
                <a:lumMod val="50000"/>
              </a:schemeClr>
            </a:gs>
            <a:gs pos="36000">
              <a:schemeClr val="bg2">
                <a:lumMod val="75000"/>
              </a:schemeClr>
            </a:gs>
            <a:gs pos="75000">
              <a:schemeClr val="bg2">
                <a:lumMod val="75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640630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>
                <a:solidFill>
                  <a:srgbClr val="7C7B1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758220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606823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859" y="6334125"/>
            <a:ext cx="841848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1311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402988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31833782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solidFill>
                  <a:srgbClr val="7C7B1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7568448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latin typeface="+mn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692462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8989731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61170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rgbClr val="75233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1320800" y="1676400"/>
            <a:ext cx="10160000" cy="4267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1132107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1320800" y="1676400"/>
            <a:ext cx="10160000" cy="4267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4626904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762000"/>
          </a:xfrm>
        </p:spPr>
        <p:txBody>
          <a:bodyPr/>
          <a:lstStyle>
            <a:lvl1pPr>
              <a:defRPr>
                <a:solidFill>
                  <a:srgbClr val="75233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47800"/>
            <a:ext cx="5384800" cy="4678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47800"/>
            <a:ext cx="5384800" cy="4678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985400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236"/>
            <a:ext cx="12192000" cy="9144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4517370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19200"/>
          </a:xfrm>
          <a:gradFill flip="none" rotWithShape="1">
            <a:gsLst>
              <a:gs pos="1000">
                <a:schemeClr val="accent4">
                  <a:lumMod val="75000"/>
                </a:schemeClr>
              </a:gs>
              <a:gs pos="13000">
                <a:schemeClr val="accent4">
                  <a:lumMod val="60000"/>
                  <a:lumOff val="40000"/>
                </a:schemeClr>
              </a:gs>
              <a:gs pos="91000">
                <a:schemeClr val="accent4">
                  <a:lumMod val="75000"/>
                </a:schemeClr>
              </a:gs>
              <a:gs pos="48770">
                <a:schemeClr val="accent4">
                  <a:lumMod val="20000"/>
                  <a:lumOff val="80000"/>
                </a:schemeClr>
              </a:gs>
              <a:gs pos="83000">
                <a:schemeClr val="accent4">
                  <a:lumMod val="60000"/>
                  <a:lumOff val="40000"/>
                </a:schemeClr>
              </a:gs>
            </a:gsLst>
            <a:lin ang="2700000" scaled="1"/>
            <a:tileRect/>
          </a:gradFill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1816729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8" y="29980"/>
            <a:ext cx="12192000" cy="914400"/>
          </a:xfr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1934450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972162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1320800" y="1676400"/>
            <a:ext cx="10160000" cy="426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254387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aseline="0">
                <a:solidFill>
                  <a:srgbClr val="752334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7398909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07467-B218-7942-AF55-02E3C3348C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8913A8-AEE6-4F4B-AF63-FC31502447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7696978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80016-98CE-B94C-AA4B-796DD3375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2C762-31CD-3B49-8B2B-5F2DD6AE70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274690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9DFF6-3D60-5540-AD14-63C7E32B8B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0429F-E9FC-344D-B617-77E660EA1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799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52430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3832B-29D7-824A-B6BF-8854DA365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AFE27-B6DB-7E44-AA10-4EDF3394C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6950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6499E6-B442-034D-A74B-E89764A0CF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292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009695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0B5F7-4C35-6647-93AF-73B543A43E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3B4343-7281-2E49-BC0E-4802D79F97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EB0972-71A4-354C-902E-75818CEBE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368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FC0E3D-BDAE-F642-88C9-9C223E89B0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E8FD6F-97EC-5A41-AFBB-A3D41227E7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368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993465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675470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DE61F-2A6C-7048-A715-0643851684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003A-09E1-CE40-836F-AB13647F2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4256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033D5-3687-C34C-8FEC-483D0C64E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42411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26639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CDD1B-5403-914E-89B4-C175322A3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C26143-9D87-8843-9034-EB3CD61E87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5625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257D60-40FB-7C40-A791-E606A65F7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49256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788749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AB2A0-5788-0340-AF50-61F43E537F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44913F-C3D0-2D48-A8B8-70DD8EDD86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0870023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C8212B-4765-8C45-B5DD-E3D50FBC7C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612CB3-2CDB-0F42-8BC9-19F759741F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B6BC0-15B5-5247-8601-B6093D6670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9FFCF8-14E9-EC43-881F-F7E40D690D69}" type="datetimeFigureOut">
              <a:rPr lang="en-US" smtClean="0"/>
              <a:t>11/8/2023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C39B7-7C0E-C144-A870-17AA74009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4CAD8-CEFE-4840-A584-504F13C41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FBFF31-50D3-EF4D-842D-EF103A24B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62583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lang="en-US" sz="5625" dirty="0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461"/>
              <a:t>Body Level One</a:t>
            </a:r>
          </a:p>
          <a:p>
            <a:pPr lvl="1">
              <a:defRPr sz="1800"/>
            </a:pPr>
            <a:r>
              <a:rPr sz="2461"/>
              <a:t>Body Level Two</a:t>
            </a:r>
          </a:p>
          <a:p>
            <a:pPr lvl="2">
              <a:defRPr sz="1800"/>
            </a:pPr>
            <a:r>
              <a:rPr sz="2461"/>
              <a:t>Body Level Three</a:t>
            </a:r>
          </a:p>
          <a:p>
            <a:pPr lvl="3">
              <a:defRPr sz="1800"/>
            </a:pPr>
            <a:r>
              <a:rPr sz="2461"/>
              <a:t>Body Level Four</a:t>
            </a:r>
          </a:p>
          <a:p>
            <a:pPr lvl="4">
              <a:defRPr sz="1800"/>
            </a:pPr>
            <a:r>
              <a:rPr sz="2461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97469967"/>
      </p:ext>
    </p:extLst>
  </p:cSld>
  <p:clrMapOvr>
    <a:masterClrMapping/>
  </p:clrMapOvr>
  <p:transition spd="med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7C7B1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778491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379200" cy="1143000"/>
          </a:xfrm>
        </p:spPr>
        <p:txBody>
          <a:bodyPr/>
          <a:lstStyle>
            <a:lvl1pPr>
              <a:defRPr sz="48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600201"/>
            <a:ext cx="11277600" cy="4525963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753600" y="6629400"/>
            <a:ext cx="24384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C7E95-1680-42A5-8F55-79528EFA0A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304800" y="6705600"/>
            <a:ext cx="12192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125578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7394511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52820"/>
                </a:solidFill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1398110"/>
      </p:ext>
    </p:extLst>
  </p:cSld>
  <p:clrMapOvr>
    <a:masterClrMapping/>
  </p:clrMapOvr>
  <p:transition spd="med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52820"/>
                </a:solidFill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9292052"/>
      </p:ext>
    </p:extLst>
  </p:cSld>
  <p:clrMapOvr>
    <a:masterClrMapping/>
  </p:clrMapOvr>
  <p:transition spd="med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E762D0-FCDC-4391-A9F7-1B53D0EEF3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157278"/>
      </p:ext>
    </p:extLst>
  </p:cSld>
  <p:clrMapOvr>
    <a:masterClrMapping/>
  </p:clrMapOvr>
  <p:transition spd="med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Blank">
    <p:bg>
      <p:bgPr>
        <a:gradFill flip="none" rotWithShape="1">
          <a:gsLst>
            <a:gs pos="0">
              <a:srgbClr val="948A54"/>
            </a:gs>
            <a:gs pos="36000">
              <a:srgbClr val="C4BD97"/>
            </a:gs>
            <a:gs pos="75000">
              <a:srgbClr val="C4BD97"/>
            </a:gs>
            <a:gs pos="100000">
              <a:srgbClr val="FDEADA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0765845"/>
      </p:ext>
    </p:extLst>
  </p:cSld>
  <p:clrMapOvr>
    <a:masterClrMapping/>
  </p:clrMapOvr>
  <p:transition spd="med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Text"/>
          <p:cNvSpPr txBox="1">
            <a:spLocks noGrp="1"/>
          </p:cNvSpPr>
          <p:nvPr>
            <p:ph type="title"/>
          </p:nvPr>
        </p:nvSpPr>
        <p:spPr>
          <a:xfrm>
            <a:off x="609600" y="273050"/>
            <a:ext cx="4011085" cy="1162050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7C7B19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64" name="Body Level One…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Rectangle"/>
          <p:cNvSpPr>
            <a:spLocks noGrp="1"/>
          </p:cNvSpPr>
          <p:nvPr>
            <p:ph type="body" sz="half" idx="13"/>
          </p:nvPr>
        </p:nvSpPr>
        <p:spPr>
          <a:xfrm>
            <a:off x="609599" y="1435101"/>
            <a:ext cx="4011087" cy="46910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None/>
              <a:defRPr sz="1400"/>
            </a:lvl1pPr>
          </a:lstStyle>
          <a:p>
            <a:pPr marL="0" indent="0">
              <a:spcBef>
                <a:spcPts val="300"/>
              </a:spcBef>
              <a:buSzTx/>
              <a:buNone/>
              <a:defRPr sz="1400"/>
            </a:pPr>
            <a:endParaRPr/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8819058"/>
      </p:ext>
    </p:extLst>
  </p:cSld>
  <p:clrMapOvr>
    <a:masterClrMapping/>
  </p:clrMapOvr>
  <p:transition spd="med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le Text"/>
          <p:cNvSpPr txBox="1">
            <a:spLocks noGrp="1"/>
          </p:cNvSpPr>
          <p:nvPr>
            <p:ph type="title"/>
          </p:nvPr>
        </p:nvSpPr>
        <p:spPr>
          <a:xfrm>
            <a:off x="2389718" y="4800600"/>
            <a:ext cx="7315201" cy="566738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752334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74" name="Image"/>
          <p:cNvSpPr>
            <a:spLocks noGrp="1"/>
          </p:cNvSpPr>
          <p:nvPr>
            <p:ph type="pic" sz="half" idx="13"/>
          </p:nvPr>
        </p:nvSpPr>
        <p:spPr>
          <a:xfrm>
            <a:off x="2389718" y="612775"/>
            <a:ext cx="73152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89718" y="5367338"/>
            <a:ext cx="73152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None/>
              <a:defRPr sz="1400"/>
            </a:lvl1pPr>
            <a:lvl2pPr marL="0" indent="457200">
              <a:spcBef>
                <a:spcPts val="300"/>
              </a:spcBef>
              <a:buSzTx/>
              <a:buNone/>
              <a:defRPr sz="1400"/>
            </a:lvl2pPr>
            <a:lvl3pPr marL="0" indent="914400">
              <a:spcBef>
                <a:spcPts val="300"/>
              </a:spcBef>
              <a:buSzTx/>
              <a:buNone/>
              <a:defRPr sz="1400"/>
            </a:lvl3pPr>
            <a:lvl4pPr marL="0" indent="1371600">
              <a:spcBef>
                <a:spcPts val="300"/>
              </a:spcBef>
              <a:buSzTx/>
              <a:buNone/>
              <a:defRPr sz="1400"/>
            </a:lvl4pPr>
            <a:lvl5pPr marL="0" indent="1828800">
              <a:spcBef>
                <a:spcPts val="300"/>
              </a:spcBef>
              <a:buSz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6958365"/>
      </p:ext>
    </p:extLst>
  </p:cSld>
  <p:clrMapOvr>
    <a:masterClrMapping/>
  </p:clrMapOvr>
  <p:transition spd="med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itle Text"/>
          <p:cNvSpPr txBox="1">
            <a:spLocks noGrp="1"/>
          </p:cNvSpPr>
          <p:nvPr>
            <p:ph type="title"/>
          </p:nvPr>
        </p:nvSpPr>
        <p:spPr>
          <a:xfrm>
            <a:off x="8839200" y="274638"/>
            <a:ext cx="2743200" cy="58515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52820"/>
                </a:solidFill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4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274638"/>
            <a:ext cx="8026400" cy="58515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8189754"/>
      </p:ext>
    </p:extLst>
  </p:cSld>
  <p:clrMapOvr>
    <a:masterClrMapping/>
  </p:clrMapOvr>
  <p:transition spd="med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itle Text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52820"/>
                </a:solidFill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0689834"/>
      </p:ext>
    </p:extLst>
  </p:cSld>
  <p:clrMapOvr>
    <a:masterClrMapping/>
  </p:clrMapOvr>
  <p:transition spd="med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le Text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52820"/>
                </a:solidFill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2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550401" y="6629400"/>
            <a:ext cx="374459" cy="369332"/>
          </a:xfrm>
          <a:prstGeom prst="rect">
            <a:avLst/>
          </a:prstGeom>
        </p:spPr>
        <p:txBody>
          <a:bodyPr anchor="t"/>
          <a:lstStyle>
            <a:lvl1pPr algn="l"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0968652"/>
      </p:ext>
    </p:extLst>
  </p:cSld>
  <p:clrMapOvr>
    <a:masterClrMapping/>
  </p:clrMapOvr>
  <p:transition spd="med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0FB6C-A4A8-4DC0-BE64-CBCCFB4F2A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0E9E7E-4706-45AA-B369-46004A7C71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DC94F-6400-4081-B344-CBF10E760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70D7D-C0C9-4705-9684-0CC43C286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306CD-F623-4B91-9BF9-2EA8EEA20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20057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D3DEE-F130-401C-8147-9460DB730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AC7F1-61D1-4359-AB89-CCC719869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2333A-5716-4F8B-BC9D-25F2CFAED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93F9E-4A73-4E9F-8296-8F40EBA53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D6836-8EC7-4DB5-9F27-0F9E06C7E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55746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46360-E0BC-493D-AF4C-9D062F414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AC1856-00DB-413D-A815-41BC42CE9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E3C9F-BD49-4E37-AEEF-54A1D415A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C5343-FE3B-46A5-ACA0-19E760D6A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7DF33-2601-4DCD-841A-462FB5FB4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680730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F57E4-ED80-4E32-A32C-471B2D267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A8633-9245-4A84-9A23-155F564CA2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7B12B6-F5C4-42B8-BBFD-E7DA5073ED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AAD67E-7B2A-44FC-A95B-24A5F0173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42FED-5DBB-468F-A102-55D4DA278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DF96E0-8525-40D7-86DB-60F4E83AE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72404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502B5-4EBA-4874-907F-9FDC34617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ADF69C-0702-4C94-856A-9507FCA5E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3B0C5C-E148-41A8-81E3-23C1E25142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478A7C-E312-4A95-BD0F-90EF8B22EA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E8CA56-AB92-4F43-992E-12D16F964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33AD73-A7D9-4613-885A-9ED99F6F7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854558-E904-428F-A584-68B4AE617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D68263-D12A-4D87-BC43-68CF3EF99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960999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47B45-D9D1-4470-8F61-B61C48777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C1F5A4-C395-446D-B50A-461B05D4D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FEF6BC-A0F0-4F4A-9BE2-11B484366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F89BC6-6D6F-4878-A160-036A0D452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62460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E323A7-7886-4D70-9F09-CE33EA2A6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14E8E0-B5EB-473C-8295-9DBD05EC4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A69A4-7414-4B7B-A2A8-04BCC4A48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07286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7816-F3E1-43E9-8231-ABFD46352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68E25-A473-47FB-9550-DD30C8343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DEBB4-5F8B-4DAD-A343-83BD51D318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88E4A7-8C3F-4131-B37C-B0E002564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C5C76E-E957-4BE4-B8EE-2DEE6AFE8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C15D1-C946-457F-B0A1-6C9D4E213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31475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9EAC8-9466-42AE-AD35-F0E41E64F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675293-8BC8-4CC2-965D-51D724165E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3562D-0B7A-4009-B841-773F30601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273DA-0605-4D06-B72E-B1C810304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10CEF-CCB0-4E82-8860-6F7D88329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3DB5AC-2FB0-4530-A3D7-D14ECD456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076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8DEF1-1A24-4990-94BF-9FE12892F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81FA32-1460-4CDC-88A7-FFA45F00D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D43B1-B7AA-4355-80A4-64CA2E618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25BC3-4DC7-4CBC-BB4E-4770E0AA9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BAE95-BE47-49F2-8CCB-F485BEB62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228745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3A983B-8C30-48A2-8745-E2C4A0FFBE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D4EAA6-9475-4849-84D4-D9C68E4904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89C19-62D0-4935-91A2-A3B423925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5C845-08C8-4C7B-BBA6-0E34A25FE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D1614-28E2-42B3-96D1-643723F1B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704902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2442709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08930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CEAEFDE0-2AC3-D14A-BD73-80F5EDF083D5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 b="0" i="0">
                <a:latin typeface="Lato Light" panose="020F0502020204030203" pitchFamily="34" charset="0"/>
              </a:defRPr>
            </a:lvl1pPr>
          </a:lstStyle>
          <a:p>
            <a:pPr>
              <a:defRPr/>
            </a:pPr>
            <a:fld id="{E5D247A9-FD9F-8C46-AF5C-2262DE29FBE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4055297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176000" cy="1143000"/>
          </a:xfrm>
        </p:spPr>
        <p:txBody>
          <a:bodyPr/>
          <a:lstStyle>
            <a:lvl1pPr>
              <a:defRPr b="1">
                <a:solidFill>
                  <a:srgbClr val="75233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600201"/>
            <a:ext cx="112776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8469793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176000" cy="1143000"/>
          </a:xfrm>
        </p:spPr>
        <p:txBody>
          <a:bodyPr/>
          <a:lstStyle>
            <a:lvl1pPr>
              <a:defRPr b="1">
                <a:solidFill>
                  <a:srgbClr val="75233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600201"/>
            <a:ext cx="112776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17764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1869104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216609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0790771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gradFill>
          <a:gsLst>
            <a:gs pos="0">
              <a:schemeClr val="bg2">
                <a:lumMod val="50000"/>
              </a:schemeClr>
            </a:gs>
            <a:gs pos="36000">
              <a:schemeClr val="bg2">
                <a:lumMod val="75000"/>
              </a:schemeClr>
            </a:gs>
            <a:gs pos="75000">
              <a:schemeClr val="bg2">
                <a:lumMod val="75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7558819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3276324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3786324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859" y="6334125"/>
            <a:ext cx="841848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60439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495071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0440327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1103721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176000" cy="1143000"/>
          </a:xfrm>
        </p:spPr>
        <p:txBody>
          <a:bodyPr/>
          <a:lstStyle>
            <a:lvl1pPr>
              <a:defRPr b="1">
                <a:solidFill>
                  <a:srgbClr val="75233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600201"/>
            <a:ext cx="112776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2179571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176000" cy="1143000"/>
          </a:xfrm>
        </p:spPr>
        <p:txBody>
          <a:bodyPr/>
          <a:lstStyle>
            <a:lvl1pPr>
              <a:defRPr b="1">
                <a:solidFill>
                  <a:srgbClr val="75233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600201"/>
            <a:ext cx="112776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4789691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1706151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7342583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0421054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gradFill>
          <a:gsLst>
            <a:gs pos="0">
              <a:schemeClr val="bg2">
                <a:lumMod val="50000"/>
              </a:schemeClr>
            </a:gs>
            <a:gs pos="36000">
              <a:schemeClr val="bg2">
                <a:lumMod val="75000"/>
              </a:schemeClr>
            </a:gs>
            <a:gs pos="75000">
              <a:schemeClr val="bg2">
                <a:lumMod val="75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4309004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647057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162867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859" y="6334125"/>
            <a:ext cx="841848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62834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928294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37891922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176000" cy="1143000"/>
          </a:xfrm>
        </p:spPr>
        <p:txBody>
          <a:bodyPr/>
          <a:lstStyle>
            <a:lvl1pPr>
              <a:defRPr b="1">
                <a:solidFill>
                  <a:srgbClr val="75233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600201"/>
            <a:ext cx="112776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8733352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1176000" cy="1143000"/>
          </a:xfrm>
        </p:spPr>
        <p:txBody>
          <a:bodyPr/>
          <a:lstStyle>
            <a:lvl1pPr>
              <a:defRPr b="1">
                <a:solidFill>
                  <a:srgbClr val="75233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600201"/>
            <a:ext cx="112776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0849562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70924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5341920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055969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gradFill>
          <a:gsLst>
            <a:gs pos="0">
              <a:schemeClr val="bg2">
                <a:lumMod val="50000"/>
              </a:schemeClr>
            </a:gs>
            <a:gs pos="36000">
              <a:schemeClr val="bg2">
                <a:lumMod val="75000"/>
              </a:schemeClr>
            </a:gs>
            <a:gs pos="75000">
              <a:schemeClr val="bg2">
                <a:lumMod val="75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35258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169679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013066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859" y="6334125"/>
            <a:ext cx="841848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020163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214784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48799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29" Type="http://schemas.openxmlformats.org/officeDocument/2006/relationships/slideLayout" Target="../slideLayouts/slideLayout66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31" Type="http://schemas.openxmlformats.org/officeDocument/2006/relationships/slideLayout" Target="../slideLayouts/slideLayout68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64.xml"/><Relationship Id="rId30" Type="http://schemas.openxmlformats.org/officeDocument/2006/relationships/slideLayout" Target="../slideLayouts/slideLayout6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9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18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22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17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21.xml"/><Relationship Id="rId16" Type="http://schemas.openxmlformats.org/officeDocument/2006/relationships/slideLayout" Target="../slideLayouts/slideLayout135.xml"/><Relationship Id="rId20" Type="http://schemas.openxmlformats.org/officeDocument/2006/relationships/theme" Target="../theme/theme9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29.xml"/><Relationship Id="rId19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13" Type="http://schemas.openxmlformats.org/officeDocument/2006/relationships/slideLayout" Target="../slideLayouts/slideLayout151.xml"/><Relationship Id="rId18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41.xml"/><Relationship Id="rId21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45.xml"/><Relationship Id="rId12" Type="http://schemas.openxmlformats.org/officeDocument/2006/relationships/slideLayout" Target="../slideLayouts/slideLayout150.xml"/><Relationship Id="rId17" Type="http://schemas.openxmlformats.org/officeDocument/2006/relationships/slideLayout" Target="../slideLayouts/slideLayout155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140.xml"/><Relationship Id="rId16" Type="http://schemas.openxmlformats.org/officeDocument/2006/relationships/slideLayout" Target="../slideLayouts/slideLayout154.xml"/><Relationship Id="rId20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43.xml"/><Relationship Id="rId15" Type="http://schemas.openxmlformats.org/officeDocument/2006/relationships/slideLayout" Target="../slideLayouts/slideLayout153.xml"/><Relationship Id="rId23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48.xml"/><Relationship Id="rId19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Relationship Id="rId14" Type="http://schemas.openxmlformats.org/officeDocument/2006/relationships/slideLayout" Target="../slideLayouts/slideLayout152.xml"/><Relationship Id="rId22" Type="http://schemas.openxmlformats.org/officeDocument/2006/relationships/slideLayout" Target="../slideLayouts/slideLayout16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13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Relationship Id="rId14" Type="http://schemas.openxmlformats.org/officeDocument/2006/relationships/slideLayout" Target="../slideLayouts/slideLayout17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76.xml"/><Relationship Id="rId6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80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79.xml"/><Relationship Id="rId9" Type="http://schemas.openxmlformats.org/officeDocument/2006/relationships/slideLayout" Target="../slideLayouts/slideLayout18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96.xml"/><Relationship Id="rId2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5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9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7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212.xml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0" Type="http://schemas.openxmlformats.org/officeDocument/2006/relationships/slideLayout" Target="../slideLayouts/slideLayout220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3" Type="http://schemas.openxmlformats.org/officeDocument/2006/relationships/slideLayout" Target="../slideLayouts/slideLayout224.xml"/><Relationship Id="rId7" Type="http://schemas.openxmlformats.org/officeDocument/2006/relationships/slideLayout" Target="../slideLayouts/slideLayout228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223.xml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5" Type="http://schemas.openxmlformats.org/officeDocument/2006/relationships/slideLayout" Target="../slideLayouts/slideLayout226.xml"/><Relationship Id="rId10" Type="http://schemas.openxmlformats.org/officeDocument/2006/relationships/slideLayout" Target="../slideLayouts/slideLayout231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F4948A-9CE1-0E41-8FC3-833DBDC6B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189"/>
            <a:ext cx="10515600" cy="987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72A9F1-71AE-E04E-9DB5-F9343B96F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121" y="1320258"/>
            <a:ext cx="10515600" cy="3838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32E76D7-4BF1-4A0C-804A-B6776F2C9B7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98729" y="6527847"/>
            <a:ext cx="329271" cy="30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969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720068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61B639-059E-489F-9D00-7C8CB9D5D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6D765B-A4D1-42EB-9C1D-03E3C45AA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64034B-2B93-4722-9464-0F71B9B5AC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A5B74-F4DD-4EFE-8CF2-9F918FDF22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29868-008F-42D8-9E4F-1ADC062E09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293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F4948A-9CE1-0E41-8FC3-833DBDC6B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72A9F1-71AE-E04E-9DB5-F9343B96F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4BDD3-3192-9D44-A6B4-2DF9069F1C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57D54-92AB-B948-AE61-FD2EC252F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608E5-6B32-8C45-89BD-02CE674667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4040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4713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  <p:sldLayoutId id="2147483725" r:id="rId19"/>
    <p:sldLayoutId id="2147483726" r:id="rId20"/>
    <p:sldLayoutId id="2147483727" r:id="rId21"/>
    <p:sldLayoutId id="2147483728" r:id="rId22"/>
    <p:sldLayoutId id="2147483729" r:id="rId23"/>
    <p:sldLayoutId id="2147483730" r:id="rId24"/>
    <p:sldLayoutId id="2147483731" r:id="rId25"/>
    <p:sldLayoutId id="2147483733" r:id="rId26"/>
    <p:sldLayoutId id="2147483734" r:id="rId27"/>
    <p:sldLayoutId id="2147483735" r:id="rId28"/>
    <p:sldLayoutId id="2147483736" r:id="rId29"/>
    <p:sldLayoutId id="2147483737" r:id="rId30"/>
    <p:sldLayoutId id="2147483738" r:id="rId3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accent5">
              <a:lumMod val="75000"/>
            </a:schemeClr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5">
            <a:lumMod val="75000"/>
          </a:schemeClr>
        </a:buClr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6">
            <a:lumMod val="75000"/>
          </a:schemeClr>
        </a:buClr>
        <a:buFont typeface="Wingdings" pitchFamily="2" charset="2"/>
        <a:buChar char="ü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61B639-059E-489F-9D00-7C8CB9D5D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6D765B-A4D1-42EB-9C1D-03E3C45AA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64034B-2B93-4722-9464-0F71B9B5AC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A5B74-F4DD-4EFE-8CF2-9F918FDF22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29868-008F-42D8-9E4F-1ADC062E09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293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hf sldNum="0" hdr="0" ftr="0" dt="0"/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 userDrawn="1"/>
        </p:nvSpPr>
        <p:spPr>
          <a:xfrm>
            <a:off x="0" y="6611779"/>
            <a:ext cx="11780920" cy="246222"/>
          </a:xfrm>
          <a:prstGeom prst="rect">
            <a:avLst/>
          </a:prstGeom>
          <a:solidFill>
            <a:srgbClr val="752334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CA" sz="1000" dirty="0">
                <a:solidFill>
                  <a:schemeClr val="bg1"/>
                </a:solidFill>
              </a:rPr>
              <a:t>www.DrRitamarie.com      </a:t>
            </a:r>
            <a:r>
              <a:rPr lang="en-CA" sz="1000" dirty="0">
                <a:solidFill>
                  <a:schemeClr val="bg1"/>
                </a:solidFill>
                <a:latin typeface="Arial"/>
                <a:cs typeface="Arial"/>
              </a:rPr>
              <a:t>©  Dr. Ritamarie Loscalzo, MS, DC, CCN, DACBN, Institute of Nutritional Endocrinology (INE)</a:t>
            </a:r>
            <a:endParaRPr lang="en-CA" sz="1000" dirty="0">
              <a:solidFill>
                <a:schemeClr val="bg1"/>
              </a:solidFill>
            </a:endParaRPr>
          </a:p>
        </p:txBody>
      </p:sp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2874" y="6640904"/>
            <a:ext cx="309479" cy="21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458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75233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61B639-059E-489F-9D00-7C8CB9D5D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6D765B-A4D1-42EB-9C1D-03E3C45AA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64034B-2B93-4722-9464-0F71B9B5AC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307CB-02E5-44BB-8C00-666D79330BD5}" type="datetimeFigureOut">
              <a:rPr lang="en-US" smtClean="0"/>
              <a:t>11/8/2023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A5B74-F4DD-4EFE-8CF2-9F918FDF22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29868-008F-42D8-9E4F-1ADC062E09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097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F4948A-9CE1-0E41-8FC3-833DBDC6B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72A9F1-71AE-E04E-9DB5-F9343B96F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4BDD3-3192-9D44-A6B4-2DF9069F1C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9FFCF8-14E9-EC43-881F-F7E40D690D6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11/8/2023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57D54-92AB-B948-AE61-FD2EC252F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608E5-6B32-8C45-89BD-02CE674667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F31-50D3-EF4D-842D-EF103A24BA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1713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 userDrawn="1"/>
        </p:nvSpPr>
        <p:spPr>
          <a:xfrm>
            <a:off x="874197" y="6635752"/>
            <a:ext cx="11317803" cy="246221"/>
          </a:xfrm>
          <a:prstGeom prst="rect">
            <a:avLst/>
          </a:prstGeom>
          <a:solidFill>
            <a:srgbClr val="752334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CA" sz="1000" dirty="0">
                <a:solidFill>
                  <a:schemeClr val="bg1"/>
                </a:solidFill>
              </a:rPr>
              <a:t>www.DrRitamarie.com      </a:t>
            </a:r>
            <a:r>
              <a:rPr lang="en-CA" sz="1000" dirty="0">
                <a:solidFill>
                  <a:schemeClr val="bg1"/>
                </a:solidFill>
                <a:latin typeface="Arial"/>
                <a:cs typeface="Arial"/>
              </a:rPr>
              <a:t>©  Dr. Ritamarie Loscalzo, MS, DC, CCN, DACBN, Institute of Nutritional Endocrinology (INE)</a:t>
            </a:r>
            <a:endParaRPr lang="en-CA" sz="1000" dirty="0">
              <a:solidFill>
                <a:schemeClr val="bg1"/>
              </a:solidFill>
            </a:endParaRPr>
          </a:p>
        </p:txBody>
      </p:sp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859" y="6308725"/>
            <a:ext cx="878056" cy="61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515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00" r:id="rId17"/>
    <p:sldLayoutId id="2147483901" r:id="rId18"/>
    <p:sldLayoutId id="2147483903" r:id="rId19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75233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 userDrawn="1"/>
        </p:nvSpPr>
        <p:spPr>
          <a:xfrm>
            <a:off x="874197" y="6635752"/>
            <a:ext cx="11317803" cy="246221"/>
          </a:xfrm>
          <a:prstGeom prst="rect">
            <a:avLst/>
          </a:prstGeom>
          <a:solidFill>
            <a:srgbClr val="752334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CA" sz="1000" dirty="0">
                <a:solidFill>
                  <a:schemeClr val="bg1"/>
                </a:solidFill>
              </a:rPr>
              <a:t>www.DrRitamarie.com      </a:t>
            </a:r>
            <a:r>
              <a:rPr lang="en-CA" sz="1000" dirty="0">
                <a:solidFill>
                  <a:schemeClr val="bg1"/>
                </a:solidFill>
                <a:latin typeface="Arial"/>
                <a:cs typeface="Arial"/>
              </a:rPr>
              <a:t>©  Dr. Ritamarie Loscalzo, MS, DC, CCN, DACBN, Institute of Nutritional Endocrinology (INE)</a:t>
            </a:r>
            <a:endParaRPr lang="en-CA" sz="1000" dirty="0">
              <a:solidFill>
                <a:schemeClr val="bg1"/>
              </a:solidFill>
            </a:endParaRPr>
          </a:p>
        </p:txBody>
      </p:sp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859" y="6308725"/>
            <a:ext cx="878056" cy="61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729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90" r:id="rId12"/>
    <p:sldLayoutId id="2147483991" r:id="rId13"/>
    <p:sldLayoutId id="2147483992" r:id="rId14"/>
    <p:sldLayoutId id="2147483993" r:id="rId15"/>
    <p:sldLayoutId id="2147483994" r:id="rId16"/>
    <p:sldLayoutId id="2147483995" r:id="rId17"/>
    <p:sldLayoutId id="2147483996" r:id="rId18"/>
    <p:sldLayoutId id="2147483997" r:id="rId19"/>
    <p:sldLayoutId id="2147483998" r:id="rId20"/>
    <p:sldLayoutId id="2147483999" r:id="rId21"/>
    <p:sldLayoutId id="2147484002" r:id="rId22"/>
    <p:sldLayoutId id="2147484003" r:id="rId2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75233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F4948A-9CE1-0E41-8FC3-833DBDC6B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189"/>
            <a:ext cx="10515600" cy="987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72A9F1-71AE-E04E-9DB5-F9343B96F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121" y="1320258"/>
            <a:ext cx="10515600" cy="3838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7626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  <p:sldLayoutId id="2147484016" r:id="rId12"/>
    <p:sldLayoutId id="2147484017" r:id="rId13"/>
    <p:sldLayoutId id="2147484018" r:id="rId1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720068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ww.DrRitamarie.com      ©  Dr. Ritamarie Loscalzo, MS, DC, CCN, DACBN, Institute of Nutritional Endocrinology (INE)"/>
          <p:cNvSpPr txBox="1"/>
          <p:nvPr/>
        </p:nvSpPr>
        <p:spPr>
          <a:xfrm>
            <a:off x="0" y="6635751"/>
            <a:ext cx="12192000" cy="246221"/>
          </a:xfrm>
          <a:prstGeom prst="rect">
            <a:avLst/>
          </a:prstGeom>
          <a:solidFill>
            <a:srgbClr val="95282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000"/>
              <a:t>www.DrRitamarie.com      ©  Dr. Ritamarie Loscalzo, MS, DC, CCN, DACBN, Institute of Nutritional Endocrinology (INE)</a:t>
            </a:r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508000" y="304800"/>
            <a:ext cx="11176000" cy="1143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rPr dirty="0"/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508000" y="1600201"/>
            <a:ext cx="11277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57718" y="6217852"/>
            <a:ext cx="279882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6386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8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95282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72741B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72741B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72741B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72741B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72741B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72741B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72741B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72741B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61B639-059E-489F-9D00-7C8CB9D5D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6D765B-A4D1-42EB-9C1D-03E3C45AA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64034B-2B93-4722-9464-0F71B9B5AC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A5B74-F4DD-4EFE-8CF2-9F918FDF22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29868-008F-42D8-9E4F-1ADC062E09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92BCF-6CE9-46F9-A568-DD1226DD7A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957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3" r:id="rId2"/>
    <p:sldLayoutId id="2147484044" r:id="rId3"/>
    <p:sldLayoutId id="2147484045" r:id="rId4"/>
    <p:sldLayoutId id="2147484046" r:id="rId5"/>
    <p:sldLayoutId id="2147484047" r:id="rId6"/>
    <p:sldLayoutId id="2147484048" r:id="rId7"/>
    <p:sldLayoutId id="2147484049" r:id="rId8"/>
    <p:sldLayoutId id="2147484050" r:id="rId9"/>
    <p:sldLayoutId id="2147484051" r:id="rId10"/>
    <p:sldLayoutId id="2147484052" r:id="rId11"/>
    <p:sldLayoutId id="2147484053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A87DDA4-93F2-7A45-9BB3-0ED68A4AA170}"/>
              </a:ext>
            </a:extLst>
          </p:cNvPr>
          <p:cNvSpPr/>
          <p:nvPr userDrawn="1"/>
        </p:nvSpPr>
        <p:spPr>
          <a:xfrm>
            <a:off x="11154250" y="381000"/>
            <a:ext cx="277139" cy="27706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0" i="0" dirty="0">
              <a:latin typeface="Poppins Ligh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C132A2-AB80-A845-8566-11C55587F84F}"/>
              </a:ext>
            </a:extLst>
          </p:cNvPr>
          <p:cNvSpPr txBox="1"/>
          <p:nvPr userDrawn="1"/>
        </p:nvSpPr>
        <p:spPr>
          <a:xfrm>
            <a:off x="11217478" y="442590"/>
            <a:ext cx="150683" cy="15388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fld id="{C2130A1F-96FE-9345-9E91-FD9BE4197128}" type="slidenum">
              <a:rPr lang="en-US" sz="1000" b="0" i="0" spc="0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pPr algn="ctr"/>
              <a:t>‹#›</a:t>
            </a:fld>
            <a:endParaRPr lang="en-US" sz="1400" b="0" i="0" spc="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22585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8" r:id="rId1"/>
    <p:sldLayoutId id="2147484069" r:id="rId2"/>
  </p:sldLayoutIdLst>
  <p:hf hdr="0" ftr="0" dt="0"/>
  <p:txStyles>
    <p:titleStyle>
      <a:lvl1pPr algn="l" defTabSz="914217" rtl="0" eaLnBrk="1" latinLnBrk="0" hangingPunct="1">
        <a:lnSpc>
          <a:spcPct val="90000"/>
        </a:lnSpc>
        <a:spcBef>
          <a:spcPct val="0"/>
        </a:spcBef>
        <a:buNone/>
        <a:defRPr lang="en-US" sz="3000" b="1" i="0" kern="1200">
          <a:solidFill>
            <a:schemeClr val="tx2"/>
          </a:solidFill>
          <a:latin typeface="Poppins" pitchFamily="2" charset="77"/>
          <a:ea typeface="Open Sans Light" panose="020B0306030504020204" pitchFamily="34" charset="0"/>
          <a:cs typeface="Poppins" pitchFamily="2" charset="77"/>
        </a:defRPr>
      </a:lvl1pPr>
    </p:titleStyle>
    <p:bodyStyle>
      <a:lvl1pPr marL="228555" indent="-228555" algn="l" defTabSz="91421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400" b="0" i="0" kern="1200" dirty="0" smtClean="0">
          <a:solidFill>
            <a:schemeClr val="tx1"/>
          </a:solidFill>
          <a:effectLst/>
          <a:latin typeface="Poppins Light" pitchFamily="2" charset="77"/>
          <a:ea typeface="Open Sans Light" panose="020B0306030504020204" pitchFamily="34" charset="0"/>
          <a:cs typeface="Open Sans" charset="0"/>
        </a:defRPr>
      </a:lvl1pPr>
      <a:lvl2pPr marL="68566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b="0" i="0" kern="1200" dirty="0" smtClean="0">
          <a:solidFill>
            <a:schemeClr val="tx1"/>
          </a:solidFill>
          <a:effectLst/>
          <a:latin typeface="Poppins Light" pitchFamily="2" charset="77"/>
          <a:ea typeface="Open Sans Light" panose="020B0306030504020204" pitchFamily="34" charset="0"/>
          <a:cs typeface="Open Sans" charset="0"/>
        </a:defRPr>
      </a:lvl2pPr>
      <a:lvl3pPr marL="1142772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b="0" i="0" kern="1200" dirty="0" smtClean="0">
          <a:solidFill>
            <a:schemeClr val="tx1"/>
          </a:solidFill>
          <a:effectLst/>
          <a:latin typeface="Poppins Light" pitchFamily="2" charset="77"/>
          <a:ea typeface="Open Sans Light" panose="020B0306030504020204" pitchFamily="34" charset="0"/>
          <a:cs typeface="Open Sans" charset="0"/>
        </a:defRPr>
      </a:lvl3pPr>
      <a:lvl4pPr marL="1599880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600" b="0" i="0" kern="1200" dirty="0" smtClean="0">
          <a:solidFill>
            <a:schemeClr val="tx1"/>
          </a:solidFill>
          <a:effectLst/>
          <a:latin typeface="Poppins Light" pitchFamily="2" charset="77"/>
          <a:ea typeface="Open Sans Light" panose="020B0306030504020204" pitchFamily="34" charset="0"/>
          <a:cs typeface="Open Sans" charset="0"/>
        </a:defRPr>
      </a:lvl4pPr>
      <a:lvl5pPr marL="2056989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600" b="0" i="0" kern="1200" dirty="0">
          <a:solidFill>
            <a:schemeClr val="tx1"/>
          </a:solidFill>
          <a:effectLst/>
          <a:latin typeface="Poppins Light" pitchFamily="2" charset="77"/>
          <a:ea typeface="Open Sans Light" panose="020B0306030504020204" pitchFamily="34" charset="0"/>
          <a:cs typeface="Open Sans" charset="0"/>
        </a:defRPr>
      </a:lvl5pPr>
      <a:lvl6pPr marL="2514097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9951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4072" r:id="rId2"/>
    <p:sldLayoutId id="2147484073" r:id="rId3"/>
    <p:sldLayoutId id="2147484074" r:id="rId4"/>
    <p:sldLayoutId id="2147484075" r:id="rId5"/>
    <p:sldLayoutId id="2147484076" r:id="rId6"/>
    <p:sldLayoutId id="2147484077" r:id="rId7"/>
    <p:sldLayoutId id="2147484078" r:id="rId8"/>
    <p:sldLayoutId id="2147484079" r:id="rId9"/>
    <p:sldLayoutId id="2147484080" r:id="rId10"/>
    <p:sldLayoutId id="2147484081" r:id="rId11"/>
    <p:sldLayoutId id="2147484082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75233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 userDrawn="1"/>
        </p:nvSpPr>
        <p:spPr>
          <a:xfrm>
            <a:off x="-1" y="6611780"/>
            <a:ext cx="11777468" cy="246221"/>
          </a:xfrm>
          <a:prstGeom prst="rect">
            <a:avLst/>
          </a:prstGeom>
          <a:solidFill>
            <a:srgbClr val="752334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CA" sz="1000" dirty="0">
                <a:solidFill>
                  <a:schemeClr val="bg1"/>
                </a:solidFill>
              </a:rPr>
              <a:t>www.DrRitamarie.com      </a:t>
            </a:r>
            <a:r>
              <a:rPr lang="en-CA" sz="1000" dirty="0">
                <a:solidFill>
                  <a:schemeClr val="bg1"/>
                </a:solidFill>
                <a:latin typeface="Arial"/>
                <a:cs typeface="Arial"/>
              </a:rPr>
              <a:t>©  Dr. Ritamarie Loscalzo, MS, DC, CCN, DACBN, Institute of Nutritional Endocrinology (INE)</a:t>
            </a:r>
            <a:endParaRPr lang="en-CA" sz="1000" dirty="0">
              <a:solidFill>
                <a:schemeClr val="bg1"/>
              </a:solidFill>
            </a:endParaRPr>
          </a:p>
        </p:txBody>
      </p:sp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77469" y="6611779"/>
            <a:ext cx="391551" cy="27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081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6" r:id="rId3"/>
    <p:sldLayoutId id="2147484087" r:id="rId4"/>
    <p:sldLayoutId id="2147484088" r:id="rId5"/>
    <p:sldLayoutId id="2147484089" r:id="rId6"/>
    <p:sldLayoutId id="2147484090" r:id="rId7"/>
    <p:sldLayoutId id="2147484091" r:id="rId8"/>
    <p:sldLayoutId id="2147484092" r:id="rId9"/>
    <p:sldLayoutId id="2147484093" r:id="rId10"/>
    <p:sldLayoutId id="2147484094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75233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 userDrawn="1"/>
        </p:nvSpPr>
        <p:spPr>
          <a:xfrm>
            <a:off x="-1" y="6611780"/>
            <a:ext cx="12192001" cy="246221"/>
          </a:xfrm>
          <a:prstGeom prst="rect">
            <a:avLst/>
          </a:prstGeom>
          <a:solidFill>
            <a:srgbClr val="942D2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CA" sz="1000" dirty="0">
                <a:solidFill>
                  <a:schemeClr val="bg1"/>
                </a:solidFill>
              </a:rPr>
              <a:t>www.DrRitamarie.com      </a:t>
            </a:r>
            <a:r>
              <a:rPr lang="en-CA" sz="1000" dirty="0">
                <a:solidFill>
                  <a:schemeClr val="bg1"/>
                </a:solidFill>
                <a:latin typeface="Arial"/>
                <a:cs typeface="Arial"/>
              </a:rPr>
              <a:t>©  Dr. Ritamarie Loscalzo, MS, DC, CCN, DACBN, Institute of Nutritional Endocrinology (INE)</a:t>
            </a:r>
            <a:endParaRPr lang="en-CA" sz="1000" dirty="0">
              <a:solidFill>
                <a:schemeClr val="bg1"/>
              </a:solidFill>
            </a:endParaRPr>
          </a:p>
        </p:txBody>
      </p:sp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442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6" r:id="rId1"/>
    <p:sldLayoutId id="2147484097" r:id="rId2"/>
    <p:sldLayoutId id="2147484098" r:id="rId3"/>
    <p:sldLayoutId id="2147484099" r:id="rId4"/>
    <p:sldLayoutId id="2147484100" r:id="rId5"/>
    <p:sldLayoutId id="2147484101" r:id="rId6"/>
    <p:sldLayoutId id="2147484102" r:id="rId7"/>
    <p:sldLayoutId id="2147484103" r:id="rId8"/>
    <p:sldLayoutId id="2147484104" r:id="rId9"/>
    <p:sldLayoutId id="2147484105" r:id="rId10"/>
    <p:sldLayoutId id="2147484106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1E4B5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8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s365.io/PBS-Sheets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9.xml"/><Relationship Id="rId4" Type="http://schemas.openxmlformats.org/officeDocument/2006/relationships/hyperlink" Target="https://drritamarie.com/CustomertJourneyTalk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3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2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hb.today/consulttips" TargetMode="External"/><Relationship Id="rId2" Type="http://schemas.openxmlformats.org/officeDocument/2006/relationships/hyperlink" Target="https://inemember.com/2021/05/how-i-made-40k-in-8-hours/" TargetMode="External"/><Relationship Id="rId1" Type="http://schemas.openxmlformats.org/officeDocument/2006/relationships/slideLayout" Target="../slideLayouts/slideLayout223.xml"/><Relationship Id="rId4" Type="http://schemas.openxmlformats.org/officeDocument/2006/relationships/hyperlink" Target="https://wholistichealthboss.com/discovery-call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Dr. Ritamarie Loscalzo"/>
          <p:cNvSpPr txBox="1"/>
          <p:nvPr/>
        </p:nvSpPr>
        <p:spPr>
          <a:xfrm>
            <a:off x="1524000" y="5410201"/>
            <a:ext cx="9144000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hangingPunct="0">
              <a:defRPr sz="3200" b="1">
                <a:latin typeface="Arial"/>
                <a:ea typeface="Arial"/>
                <a:cs typeface="Arial"/>
                <a:sym typeface="Arial"/>
              </a:defRPr>
            </a:pPr>
            <a:r>
              <a:rPr sz="32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sz="3200" b="1" kern="0" dirty="0">
                <a:solidFill>
                  <a:srgbClr val="1C4C57"/>
                </a:solidFill>
                <a:latin typeface="Calibri"/>
                <a:cs typeface="Calibri"/>
                <a:sym typeface="Calibri"/>
              </a:rPr>
              <a:t>Dr. Ritamarie Loscalzo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73EA7EA-261D-4FA0-BF44-08133D3DE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242" y="2285999"/>
            <a:ext cx="11784758" cy="1143001"/>
          </a:xfrm>
        </p:spPr>
        <p:txBody>
          <a:bodyPr>
            <a:normAutofit fontScale="90000"/>
          </a:bodyPr>
          <a:lstStyle/>
          <a:p>
            <a:r>
              <a:rPr lang="en-US" sz="7200" dirty="0">
                <a:solidFill>
                  <a:srgbClr val="25656B"/>
                </a:solidFill>
              </a:rPr>
              <a:t>Thriving Practitioner </a:t>
            </a:r>
            <a:r>
              <a:rPr lang="en-US" sz="7200" b="0" i="0" dirty="0">
                <a:solidFill>
                  <a:srgbClr val="25656B"/>
                </a:solidFill>
                <a:effectLst/>
                <a:latin typeface="Google Sans"/>
              </a:rPr>
              <a:t>Business Building Essentials</a:t>
            </a:r>
            <a:endParaRPr lang="en-US" sz="5400" dirty="0"/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1D892485-20BE-41D4-8640-01A789D68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42" y="152204"/>
            <a:ext cx="3147915" cy="1421639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03F6D50A-5EC1-4457-AD6C-6373539C7179}"/>
              </a:ext>
            </a:extLst>
          </p:cNvPr>
          <p:cNvSpPr txBox="1">
            <a:spLocks/>
          </p:cNvSpPr>
          <p:nvPr/>
        </p:nvSpPr>
        <p:spPr>
          <a:xfrm>
            <a:off x="5152570" y="3945226"/>
            <a:ext cx="5718629" cy="1655762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0" indent="0">
              <a:buNone/>
            </a:pPr>
            <a:r>
              <a:rPr lang="en-US" sz="4000" b="1" kern="0" dirty="0">
                <a:solidFill>
                  <a:srgbClr val="952B21"/>
                </a:solidFill>
              </a:rPr>
              <a:t>Session 6</a:t>
            </a:r>
          </a:p>
        </p:txBody>
      </p:sp>
    </p:spTree>
    <p:extLst>
      <p:ext uri="{BB962C8B-B14F-4D97-AF65-F5344CB8AC3E}">
        <p14:creationId xmlns:p14="http://schemas.microsoft.com/office/powerpoint/2010/main" val="414504325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nk hued beach sand meeting the sea">
            <a:extLst>
              <a:ext uri="{FF2B5EF4-FFF2-40B4-BE49-F238E27FC236}">
                <a16:creationId xmlns:a16="http://schemas.microsoft.com/office/drawing/2014/main" id="{4B16C610-2DAA-F7F7-6496-F6FB05BB0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4B046C3-27B1-6064-F0DF-C51A2EB06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608766"/>
            <a:ext cx="10972800" cy="1143001"/>
          </a:xfrm>
        </p:spPr>
        <p:txBody>
          <a:bodyPr anchor="ctr">
            <a:normAutofit/>
          </a:bodyPr>
          <a:lstStyle/>
          <a:p>
            <a:r>
              <a:rPr lang="en-US"/>
              <a:t>Recap</a:t>
            </a:r>
          </a:p>
        </p:txBody>
      </p:sp>
    </p:spTree>
    <p:extLst>
      <p:ext uri="{BB962C8B-B14F-4D97-AF65-F5344CB8AC3E}">
        <p14:creationId xmlns:p14="http://schemas.microsoft.com/office/powerpoint/2010/main" val="101403591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410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9D9FB-B6BF-4AF0-AFA2-1D90C7DB5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374700"/>
            <a:ext cx="5953124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+mn-lt"/>
              </a:rPr>
              <a:t>Authentic Business and Marketing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49C37-77EF-46B3-9AA3-ACE79371C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279018"/>
            <a:ext cx="5314543" cy="3375920"/>
          </a:xfrm>
        </p:spPr>
        <p:txBody>
          <a:bodyPr anchor="t">
            <a:normAutofit lnSpcReduction="10000"/>
          </a:bodyPr>
          <a:lstStyle/>
          <a:p>
            <a:r>
              <a:rPr lang="en-US" sz="3600" dirty="0"/>
              <a:t>Who do you serve?</a:t>
            </a:r>
          </a:p>
          <a:p>
            <a:r>
              <a:rPr lang="en-US" sz="3600" dirty="0"/>
              <a:t>How do you serve them?</a:t>
            </a:r>
          </a:p>
          <a:p>
            <a:r>
              <a:rPr lang="en-US" sz="3600" dirty="0"/>
              <a:t>How do you enroll them?</a:t>
            </a:r>
          </a:p>
          <a:p>
            <a:r>
              <a:rPr lang="en-US" sz="3600" dirty="0"/>
              <a:t>How do you find them?</a:t>
            </a:r>
          </a:p>
          <a:p>
            <a:r>
              <a:rPr lang="en-US" sz="3600" dirty="0"/>
              <a:t>How do you manage your business?</a:t>
            </a:r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1C12723E-FA0C-4B89-B654-08D6906A5C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75" r="15347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771233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 descr="Vehicle driving uphill in countryside">
            <a:extLst>
              <a:ext uri="{FF2B5EF4-FFF2-40B4-BE49-F238E27FC236}">
                <a16:creationId xmlns:a16="http://schemas.microsoft.com/office/drawing/2014/main" id="{170FE27E-676D-44FF-B62B-64AA4BB483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573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D85FF1-89B1-46FC-AA50-5BE78BA71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0" y="149942"/>
            <a:ext cx="9144000" cy="17601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 dirty="0">
                <a:solidFill>
                  <a:srgbClr val="FFFFFF"/>
                </a:solidFill>
              </a:rPr>
              <a:t>Your Client’s </a:t>
            </a:r>
            <a:br>
              <a:rPr lang="en-US" sz="6000" b="1" dirty="0">
                <a:solidFill>
                  <a:srgbClr val="FFFFFF"/>
                </a:solidFill>
              </a:rPr>
            </a:br>
            <a:r>
              <a:rPr lang="en-US" sz="6000" b="1" dirty="0">
                <a:solidFill>
                  <a:srgbClr val="FFFFFF"/>
                </a:solidFill>
              </a:rPr>
              <a:t>Journey to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B51BF-EE3F-4C56-B1F5-FAB59D2D4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4150177"/>
            <a:ext cx="9144000" cy="222749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4400" b="1" dirty="0"/>
              <a:t>Worksheets</a:t>
            </a:r>
            <a:endParaRPr lang="en-US" sz="4400" b="1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buNone/>
            </a:pPr>
            <a:r>
              <a:rPr lang="en-US" sz="4400" b="1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https://ms365.io/PBS-Sheets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20AD90-A774-42D2-81F0-FD285B719653}"/>
              </a:ext>
            </a:extLst>
          </p:cNvPr>
          <p:cNvSpPr txBox="1"/>
          <p:nvPr/>
        </p:nvSpPr>
        <p:spPr>
          <a:xfrm>
            <a:off x="284480" y="2354116"/>
            <a:ext cx="11318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Presentation with Karl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Krummenacher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– Mindshare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https://drritamarie.com/CustomertJourneyTalk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26229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65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9A941-3E76-422A-B1FF-13D8748C3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431" y="365125"/>
            <a:ext cx="11743135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+mn-lt"/>
              </a:rPr>
              <a:t>Customer Journey Workshop from Mindshare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8048C69-F359-4B09-A069-3C2CF00249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430" y="1690688"/>
            <a:ext cx="11743135" cy="447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494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 descr="Abstract blurred public library with bookshelves">
            <a:extLst>
              <a:ext uri="{FF2B5EF4-FFF2-40B4-BE49-F238E27FC236}">
                <a16:creationId xmlns:a16="http://schemas.microsoft.com/office/drawing/2014/main" id="{853E67A4-AF63-4714-B9D4-6DFDE066BE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310" b="1442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44A945-804A-41D7-8664-CE89AB457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409987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>
                <a:solidFill>
                  <a:srgbClr val="FFFFFF"/>
                </a:solidFill>
                <a:latin typeface="+mj-lt"/>
                <a:cs typeface="+mj-cs"/>
              </a:rPr>
              <a:t>Jenn </a:t>
            </a:r>
            <a:r>
              <a:rPr lang="en-US" sz="6000" dirty="0" err="1">
                <a:solidFill>
                  <a:srgbClr val="FFFFFF"/>
                </a:solidFill>
                <a:latin typeface="+mj-lt"/>
                <a:cs typeface="+mj-cs"/>
              </a:rPr>
              <a:t>Malecha’s</a:t>
            </a:r>
            <a:r>
              <a:rPr lang="en-US" sz="6000" dirty="0">
                <a:solidFill>
                  <a:srgbClr val="FFFFFF"/>
                </a:solidFill>
                <a:latin typeface="+mj-lt"/>
                <a:cs typeface="+mj-cs"/>
              </a:rPr>
              <a:t> Niche Process</a:t>
            </a:r>
            <a:br>
              <a:rPr lang="en-US" sz="6000" dirty="0">
                <a:solidFill>
                  <a:srgbClr val="FFFFFF"/>
                </a:solidFill>
                <a:latin typeface="+mj-lt"/>
                <a:cs typeface="+mj-cs"/>
              </a:rPr>
            </a:br>
            <a:br>
              <a:rPr lang="en-US" sz="6000" dirty="0">
                <a:solidFill>
                  <a:srgbClr val="FFFFFF"/>
                </a:solidFill>
                <a:latin typeface="+mj-lt"/>
                <a:cs typeface="+mj-cs"/>
              </a:rPr>
            </a:br>
            <a:r>
              <a:rPr lang="en-US" sz="6000" dirty="0">
                <a:solidFill>
                  <a:srgbClr val="FFFFFF"/>
                </a:solidFill>
                <a:latin typeface="+mj-lt"/>
                <a:cs typeface="+mj-cs"/>
              </a:rPr>
              <a:t>PBSS Library </a:t>
            </a:r>
            <a:br>
              <a:rPr lang="en-US" sz="6000" dirty="0">
                <a:solidFill>
                  <a:srgbClr val="FFFFFF"/>
                </a:solidFill>
                <a:latin typeface="+mj-lt"/>
                <a:cs typeface="+mj-cs"/>
              </a:rPr>
            </a:br>
            <a:r>
              <a:rPr lang="en-US" sz="6000" dirty="0">
                <a:solidFill>
                  <a:srgbClr val="FFFFFF"/>
                </a:solidFill>
                <a:latin typeface="+mj-lt"/>
                <a:cs typeface="+mj-cs"/>
              </a:rPr>
              <a:t>March 31, 2022 Session</a:t>
            </a:r>
          </a:p>
        </p:txBody>
      </p:sp>
    </p:spTree>
    <p:extLst>
      <p:ext uri="{BB962C8B-B14F-4D97-AF65-F5344CB8AC3E}">
        <p14:creationId xmlns:p14="http://schemas.microsoft.com/office/powerpoint/2010/main" val="30278723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4E2FC-9ABC-49EA-9717-4A1B5874E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890" y="313197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300" b="1" dirty="0">
                <a:solidFill>
                  <a:srgbClr val="25656B"/>
                </a:solidFill>
                <a:latin typeface="+mn-lt"/>
              </a:rPr>
              <a:t>What is it that you do?</a:t>
            </a:r>
            <a:br>
              <a:rPr lang="en-US" sz="7300" b="1" dirty="0">
                <a:solidFill>
                  <a:srgbClr val="25656B"/>
                </a:solidFill>
                <a:latin typeface="+mn-lt"/>
              </a:rPr>
            </a:br>
            <a:br>
              <a:rPr lang="en-US" dirty="0"/>
            </a:br>
            <a:r>
              <a:rPr lang="en-US" sz="5300" dirty="0"/>
              <a:t>I help (describe your client using characteristics /behaviors /themes) </a:t>
            </a:r>
            <a:br>
              <a:rPr lang="en-US" sz="5300" dirty="0"/>
            </a:br>
            <a:br>
              <a:rPr lang="en-US" sz="5300" dirty="0"/>
            </a:br>
            <a:r>
              <a:rPr lang="en-US" sz="5300" dirty="0"/>
              <a:t>by (overcoming struggles) </a:t>
            </a:r>
            <a:br>
              <a:rPr lang="en-US" sz="5300" dirty="0"/>
            </a:br>
            <a:br>
              <a:rPr lang="en-US" sz="5300" dirty="0"/>
            </a:br>
            <a:r>
              <a:rPr lang="en-US" sz="5300" dirty="0"/>
              <a:t>so they can (feel, have or do something they want)</a:t>
            </a:r>
            <a:br>
              <a:rPr lang="en-US" sz="53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975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>
                <a:solidFill>
                  <a:srgbClr val="ED6416"/>
                </a:solidFill>
              </a:rPr>
              <a:t>Solving Their Most Burning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400" b="1" i="1" dirty="0"/>
              <a:t>“I am the solution to the problem that people most want solved.”</a:t>
            </a:r>
          </a:p>
          <a:p>
            <a:pPr marL="0" indent="0" algn="ctr">
              <a:buNone/>
            </a:pPr>
            <a:endParaRPr lang="en-US" i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3600" i="1" dirty="0"/>
              <a:t>What keeps them up at night?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i="1" dirty="0"/>
              <a:t>What is getting in the way of what they </a:t>
            </a:r>
            <a:br>
              <a:rPr lang="en-US" sz="3600" i="1" dirty="0"/>
            </a:br>
            <a:r>
              <a:rPr lang="en-US" sz="3600" i="1" dirty="0"/>
              <a:t>want most?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i="1" dirty="0"/>
              <a:t>How can you help?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722" y="1158082"/>
            <a:ext cx="4147820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08952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36550"/>
            <a:ext cx="6761163" cy="177641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400" dirty="0">
                <a:solidFill>
                  <a:srgbClr val="ED6416"/>
                </a:solidFill>
              </a:rPr>
              <a:t>Solution They Want to</a:t>
            </a:r>
            <a:br>
              <a:rPr lang="en-US" sz="5400" dirty="0">
                <a:solidFill>
                  <a:srgbClr val="ED6416"/>
                </a:solidFill>
              </a:rPr>
            </a:br>
            <a:r>
              <a:rPr lang="en-US" sz="5400" dirty="0">
                <a:solidFill>
                  <a:srgbClr val="ED6416"/>
                </a:solidFill>
              </a:rPr>
              <a:t>Experience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84163" y="2201183"/>
            <a:ext cx="6477000" cy="3951287"/>
          </a:xfrm>
        </p:spPr>
        <p:txBody>
          <a:bodyPr>
            <a:normAutofit/>
          </a:bodyPr>
          <a:lstStyle/>
          <a:p>
            <a:r>
              <a:rPr lang="en-US" sz="3600" dirty="0"/>
              <a:t>Calm, relaxed mealtimes</a:t>
            </a:r>
          </a:p>
          <a:p>
            <a:r>
              <a:rPr lang="en-US" sz="3600" dirty="0"/>
              <a:t>Long and fruitful workouts</a:t>
            </a:r>
          </a:p>
          <a:p>
            <a:r>
              <a:rPr lang="en-US" sz="3600" dirty="0"/>
              <a:t>Calm and comfortable digestion</a:t>
            </a:r>
          </a:p>
          <a:p>
            <a:r>
              <a:rPr lang="en-US" sz="3600" dirty="0"/>
              <a:t>Peaceful periods</a:t>
            </a:r>
          </a:p>
          <a:p>
            <a:r>
              <a:rPr lang="en-US" sz="3600" dirty="0"/>
              <a:t>Harmonious menopause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5" r="26734" b="-1"/>
          <a:stretch/>
        </p:blipFill>
        <p:spPr>
          <a:xfrm>
            <a:off x="7457128" y="0"/>
            <a:ext cx="4734872" cy="6858000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1176443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FB9D1BA5-C6F4-EB44-9861-D17E80827B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11836"/>
            <a:ext cx="12190341" cy="4826143"/>
          </a:xfrm>
          <a:custGeom>
            <a:avLst/>
            <a:gdLst>
              <a:gd name="T0" fmla="*/ 0 w 19570"/>
              <a:gd name="T1" fmla="*/ 0 h 7746"/>
              <a:gd name="T2" fmla="*/ 15299 w 19570"/>
              <a:gd name="T3" fmla="*/ 0 h 7746"/>
              <a:gd name="T4" fmla="*/ 15299 w 19570"/>
              <a:gd name="T5" fmla="*/ 0 h 7746"/>
              <a:gd name="T6" fmla="*/ 16884 w 19570"/>
              <a:gd name="T7" fmla="*/ 657 h 7746"/>
              <a:gd name="T8" fmla="*/ 16884 w 19570"/>
              <a:gd name="T9" fmla="*/ 657 h 7746"/>
              <a:gd name="T10" fmla="*/ 17541 w 19570"/>
              <a:gd name="T11" fmla="*/ 2242 h 7746"/>
              <a:gd name="T12" fmla="*/ 17541 w 19570"/>
              <a:gd name="T13" fmla="*/ 2242 h 7746"/>
              <a:gd name="T14" fmla="*/ 16884 w 19570"/>
              <a:gd name="T15" fmla="*/ 3828 h 7746"/>
              <a:gd name="T16" fmla="*/ 16884 w 19570"/>
              <a:gd name="T17" fmla="*/ 3828 h 7746"/>
              <a:gd name="T18" fmla="*/ 15299 w 19570"/>
              <a:gd name="T19" fmla="*/ 4484 h 7746"/>
              <a:gd name="T20" fmla="*/ 4332 w 19570"/>
              <a:gd name="T21" fmla="*/ 4484 h 7746"/>
              <a:gd name="T22" fmla="*/ 4332 w 19570"/>
              <a:gd name="T23" fmla="*/ 4484 h 7746"/>
              <a:gd name="T24" fmla="*/ 4332 w 19570"/>
              <a:gd name="T25" fmla="*/ 4484 h 7746"/>
              <a:gd name="T26" fmla="*/ 3611 w 19570"/>
              <a:gd name="T27" fmla="*/ 4782 h 7746"/>
              <a:gd name="T28" fmla="*/ 3611 w 19570"/>
              <a:gd name="T29" fmla="*/ 4782 h 7746"/>
              <a:gd name="T30" fmla="*/ 3313 w 19570"/>
              <a:gd name="T31" fmla="*/ 5503 h 7746"/>
              <a:gd name="T32" fmla="*/ 3313 w 19570"/>
              <a:gd name="T33" fmla="*/ 5503 h 7746"/>
              <a:gd name="T34" fmla="*/ 3611 w 19570"/>
              <a:gd name="T35" fmla="*/ 6224 h 7746"/>
              <a:gd name="T36" fmla="*/ 3611 w 19570"/>
              <a:gd name="T37" fmla="*/ 6224 h 7746"/>
              <a:gd name="T38" fmla="*/ 4332 w 19570"/>
              <a:gd name="T39" fmla="*/ 6522 h 7746"/>
              <a:gd name="T40" fmla="*/ 4332 w 19570"/>
              <a:gd name="T41" fmla="*/ 6522 h 7746"/>
              <a:gd name="T42" fmla="*/ 19569 w 19570"/>
              <a:gd name="T43" fmla="*/ 6522 h 7746"/>
              <a:gd name="T44" fmla="*/ 19569 w 19570"/>
              <a:gd name="T45" fmla="*/ 7745 h 7746"/>
              <a:gd name="T46" fmla="*/ 4332 w 19570"/>
              <a:gd name="T47" fmla="*/ 7745 h 7746"/>
              <a:gd name="T48" fmla="*/ 4250 w 19570"/>
              <a:gd name="T49" fmla="*/ 7745 h 7746"/>
              <a:gd name="T50" fmla="*/ 4250 w 19570"/>
              <a:gd name="T51" fmla="*/ 7744 h 7746"/>
              <a:gd name="T52" fmla="*/ 4250 w 19570"/>
              <a:gd name="T53" fmla="*/ 7744 h 7746"/>
              <a:gd name="T54" fmla="*/ 2747 w 19570"/>
              <a:gd name="T55" fmla="*/ 7088 h 7746"/>
              <a:gd name="T56" fmla="*/ 2747 w 19570"/>
              <a:gd name="T57" fmla="*/ 7088 h 7746"/>
              <a:gd name="T58" fmla="*/ 2090 w 19570"/>
              <a:gd name="T59" fmla="*/ 5503 h 7746"/>
              <a:gd name="T60" fmla="*/ 2090 w 19570"/>
              <a:gd name="T61" fmla="*/ 5503 h 7746"/>
              <a:gd name="T62" fmla="*/ 2747 w 19570"/>
              <a:gd name="T63" fmla="*/ 3917 h 7746"/>
              <a:gd name="T64" fmla="*/ 2747 w 19570"/>
              <a:gd name="T65" fmla="*/ 3917 h 7746"/>
              <a:gd name="T66" fmla="*/ 4332 w 19570"/>
              <a:gd name="T67" fmla="*/ 3261 h 7746"/>
              <a:gd name="T68" fmla="*/ 15299 w 19570"/>
              <a:gd name="T69" fmla="*/ 3261 h 7746"/>
              <a:gd name="T70" fmla="*/ 15299 w 19570"/>
              <a:gd name="T71" fmla="*/ 3261 h 7746"/>
              <a:gd name="T72" fmla="*/ 15299 w 19570"/>
              <a:gd name="T73" fmla="*/ 3261 h 7746"/>
              <a:gd name="T74" fmla="*/ 16019 w 19570"/>
              <a:gd name="T75" fmla="*/ 2963 h 7746"/>
              <a:gd name="T76" fmla="*/ 16019 w 19570"/>
              <a:gd name="T77" fmla="*/ 2963 h 7746"/>
              <a:gd name="T78" fmla="*/ 16317 w 19570"/>
              <a:gd name="T79" fmla="*/ 2242 h 7746"/>
              <a:gd name="T80" fmla="*/ 16317 w 19570"/>
              <a:gd name="T81" fmla="*/ 2242 h 7746"/>
              <a:gd name="T82" fmla="*/ 16019 w 19570"/>
              <a:gd name="T83" fmla="*/ 1522 h 7746"/>
              <a:gd name="T84" fmla="*/ 16019 w 19570"/>
              <a:gd name="T85" fmla="*/ 1522 h 7746"/>
              <a:gd name="T86" fmla="*/ 15299 w 19570"/>
              <a:gd name="T87" fmla="*/ 1223 h 7746"/>
              <a:gd name="T88" fmla="*/ 15299 w 19570"/>
              <a:gd name="T89" fmla="*/ 1223 h 7746"/>
              <a:gd name="T90" fmla="*/ 0 w 19570"/>
              <a:gd name="T91" fmla="*/ 1223 h 7746"/>
              <a:gd name="T92" fmla="*/ 0 w 19570"/>
              <a:gd name="T93" fmla="*/ 0 h 77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9570" h="7746">
                <a:moveTo>
                  <a:pt x="0" y="0"/>
                </a:moveTo>
                <a:lnTo>
                  <a:pt x="15299" y="0"/>
                </a:lnTo>
                <a:lnTo>
                  <a:pt x="15299" y="0"/>
                </a:lnTo>
                <a:cubicBezTo>
                  <a:pt x="15893" y="0"/>
                  <a:pt x="16464" y="236"/>
                  <a:pt x="16884" y="657"/>
                </a:cubicBezTo>
                <a:lnTo>
                  <a:pt x="16884" y="657"/>
                </a:lnTo>
                <a:cubicBezTo>
                  <a:pt x="17305" y="1077"/>
                  <a:pt x="17541" y="1648"/>
                  <a:pt x="17541" y="2242"/>
                </a:cubicBezTo>
                <a:lnTo>
                  <a:pt x="17541" y="2242"/>
                </a:lnTo>
                <a:cubicBezTo>
                  <a:pt x="17541" y="2837"/>
                  <a:pt x="17305" y="3407"/>
                  <a:pt x="16884" y="3828"/>
                </a:cubicBezTo>
                <a:lnTo>
                  <a:pt x="16884" y="3828"/>
                </a:lnTo>
                <a:cubicBezTo>
                  <a:pt x="16464" y="4248"/>
                  <a:pt x="15893" y="4484"/>
                  <a:pt x="15299" y="4484"/>
                </a:cubicBezTo>
                <a:lnTo>
                  <a:pt x="4332" y="4484"/>
                </a:lnTo>
                <a:lnTo>
                  <a:pt x="4332" y="4484"/>
                </a:lnTo>
                <a:lnTo>
                  <a:pt x="4332" y="4484"/>
                </a:lnTo>
                <a:cubicBezTo>
                  <a:pt x="4061" y="4484"/>
                  <a:pt x="3802" y="4591"/>
                  <a:pt x="3611" y="4782"/>
                </a:cubicBezTo>
                <a:lnTo>
                  <a:pt x="3611" y="4782"/>
                </a:lnTo>
                <a:cubicBezTo>
                  <a:pt x="3420" y="4973"/>
                  <a:pt x="3313" y="5233"/>
                  <a:pt x="3313" y="5503"/>
                </a:cubicBezTo>
                <a:lnTo>
                  <a:pt x="3313" y="5503"/>
                </a:lnTo>
                <a:cubicBezTo>
                  <a:pt x="3313" y="5773"/>
                  <a:pt x="3420" y="6033"/>
                  <a:pt x="3611" y="6224"/>
                </a:cubicBezTo>
                <a:lnTo>
                  <a:pt x="3611" y="6224"/>
                </a:lnTo>
                <a:cubicBezTo>
                  <a:pt x="3802" y="6415"/>
                  <a:pt x="4061" y="6522"/>
                  <a:pt x="4332" y="6522"/>
                </a:cubicBezTo>
                <a:lnTo>
                  <a:pt x="4332" y="6522"/>
                </a:lnTo>
                <a:lnTo>
                  <a:pt x="19569" y="6522"/>
                </a:lnTo>
                <a:lnTo>
                  <a:pt x="19569" y="7745"/>
                </a:lnTo>
                <a:lnTo>
                  <a:pt x="4332" y="7745"/>
                </a:lnTo>
                <a:lnTo>
                  <a:pt x="4250" y="7745"/>
                </a:lnTo>
                <a:lnTo>
                  <a:pt x="4250" y="7744"/>
                </a:lnTo>
                <a:lnTo>
                  <a:pt x="4250" y="7744"/>
                </a:lnTo>
                <a:cubicBezTo>
                  <a:pt x="3685" y="7723"/>
                  <a:pt x="3148" y="7490"/>
                  <a:pt x="2747" y="7088"/>
                </a:cubicBezTo>
                <a:lnTo>
                  <a:pt x="2747" y="7088"/>
                </a:lnTo>
                <a:cubicBezTo>
                  <a:pt x="2326" y="6668"/>
                  <a:pt x="2090" y="6098"/>
                  <a:pt x="2090" y="5503"/>
                </a:cubicBezTo>
                <a:lnTo>
                  <a:pt x="2090" y="5503"/>
                </a:lnTo>
                <a:cubicBezTo>
                  <a:pt x="2090" y="4908"/>
                  <a:pt x="2326" y="4338"/>
                  <a:pt x="2747" y="3917"/>
                </a:cubicBezTo>
                <a:lnTo>
                  <a:pt x="2747" y="3917"/>
                </a:lnTo>
                <a:cubicBezTo>
                  <a:pt x="3167" y="3498"/>
                  <a:pt x="3737" y="3261"/>
                  <a:pt x="4332" y="3261"/>
                </a:cubicBezTo>
                <a:lnTo>
                  <a:pt x="15299" y="3261"/>
                </a:lnTo>
                <a:lnTo>
                  <a:pt x="15299" y="3261"/>
                </a:lnTo>
                <a:lnTo>
                  <a:pt x="15299" y="3261"/>
                </a:lnTo>
                <a:cubicBezTo>
                  <a:pt x="15569" y="3261"/>
                  <a:pt x="15828" y="3154"/>
                  <a:pt x="16019" y="2963"/>
                </a:cubicBezTo>
                <a:lnTo>
                  <a:pt x="16019" y="2963"/>
                </a:lnTo>
                <a:cubicBezTo>
                  <a:pt x="16210" y="2772"/>
                  <a:pt x="16317" y="2512"/>
                  <a:pt x="16317" y="2242"/>
                </a:cubicBezTo>
                <a:lnTo>
                  <a:pt x="16317" y="2242"/>
                </a:lnTo>
                <a:cubicBezTo>
                  <a:pt x="16317" y="1972"/>
                  <a:pt x="16210" y="1712"/>
                  <a:pt x="16019" y="1522"/>
                </a:cubicBezTo>
                <a:lnTo>
                  <a:pt x="16019" y="1522"/>
                </a:lnTo>
                <a:cubicBezTo>
                  <a:pt x="15828" y="1330"/>
                  <a:pt x="15569" y="1223"/>
                  <a:pt x="15299" y="1223"/>
                </a:cubicBezTo>
                <a:lnTo>
                  <a:pt x="15299" y="1223"/>
                </a:lnTo>
                <a:lnTo>
                  <a:pt x="0" y="1223"/>
                </a:lnTo>
                <a:lnTo>
                  <a:pt x="0" y="0"/>
                </a:lnTo>
              </a:path>
            </a:pathLst>
          </a:custGeom>
          <a:solidFill>
            <a:srgbClr val="25656B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5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FDFF331E-4E00-5F4B-8FE0-ECC5F82CF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" y="1837083"/>
            <a:ext cx="12099072" cy="4114097"/>
          </a:xfrm>
          <a:custGeom>
            <a:avLst/>
            <a:gdLst>
              <a:gd name="connsiteX0" fmla="*/ 5611814 w 24198144"/>
              <a:gd name="connsiteY0" fmla="*/ 8158021 h 8228193"/>
              <a:gd name="connsiteX1" fmla="*/ 5865935 w 24198144"/>
              <a:gd name="connsiteY1" fmla="*/ 8158021 h 8228193"/>
              <a:gd name="connsiteX2" fmla="*/ 5865935 w 24198144"/>
              <a:gd name="connsiteY2" fmla="*/ 8222700 h 8228193"/>
              <a:gd name="connsiteX3" fmla="*/ 5611814 w 24198144"/>
              <a:gd name="connsiteY3" fmla="*/ 8222700 h 8228193"/>
              <a:gd name="connsiteX4" fmla="*/ 9285671 w 24198144"/>
              <a:gd name="connsiteY4" fmla="*/ 8147343 h 8228193"/>
              <a:gd name="connsiteX5" fmla="*/ 9285671 w 24198144"/>
              <a:gd name="connsiteY5" fmla="*/ 8210481 h 8228193"/>
              <a:gd name="connsiteX6" fmla="*/ 9031504 w 24198144"/>
              <a:gd name="connsiteY6" fmla="*/ 8211719 h 8228193"/>
              <a:gd name="connsiteX7" fmla="*/ 9031504 w 24198144"/>
              <a:gd name="connsiteY7" fmla="*/ 8149819 h 8228193"/>
              <a:gd name="connsiteX8" fmla="*/ 9792756 w 24198144"/>
              <a:gd name="connsiteY8" fmla="*/ 8143629 h 8228193"/>
              <a:gd name="connsiteX9" fmla="*/ 9794002 w 24198144"/>
              <a:gd name="connsiteY9" fmla="*/ 8206767 h 8228193"/>
              <a:gd name="connsiteX10" fmla="*/ 9539836 w 24198144"/>
              <a:gd name="connsiteY10" fmla="*/ 8209243 h 8228193"/>
              <a:gd name="connsiteX11" fmla="*/ 9538590 w 24198144"/>
              <a:gd name="connsiteY11" fmla="*/ 8146105 h 8228193"/>
              <a:gd name="connsiteX12" fmla="*/ 10301089 w 24198144"/>
              <a:gd name="connsiteY12" fmla="*/ 8139915 h 8228193"/>
              <a:gd name="connsiteX13" fmla="*/ 10302334 w 24198144"/>
              <a:gd name="connsiteY13" fmla="*/ 8203053 h 8228193"/>
              <a:gd name="connsiteX14" fmla="*/ 10046922 w 24198144"/>
              <a:gd name="connsiteY14" fmla="*/ 8204291 h 8228193"/>
              <a:gd name="connsiteX15" fmla="*/ 10046922 w 24198144"/>
              <a:gd name="connsiteY15" fmla="*/ 8141153 h 8228193"/>
              <a:gd name="connsiteX16" fmla="*/ 14993353 w 24198144"/>
              <a:gd name="connsiteY16" fmla="*/ 8136356 h 8228193"/>
              <a:gd name="connsiteX17" fmla="*/ 14993353 w 24198144"/>
              <a:gd name="connsiteY17" fmla="*/ 8199494 h 8228193"/>
              <a:gd name="connsiteX18" fmla="*/ 14740624 w 24198144"/>
              <a:gd name="connsiteY18" fmla="*/ 8200732 h 8228193"/>
              <a:gd name="connsiteX19" fmla="*/ 14739379 w 24198144"/>
              <a:gd name="connsiteY19" fmla="*/ 8137594 h 8228193"/>
              <a:gd name="connsiteX20" fmla="*/ 10809420 w 24198144"/>
              <a:gd name="connsiteY20" fmla="*/ 8136201 h 8228193"/>
              <a:gd name="connsiteX21" fmla="*/ 10809420 w 24198144"/>
              <a:gd name="connsiteY21" fmla="*/ 8199339 h 8228193"/>
              <a:gd name="connsiteX22" fmla="*/ 10555254 w 24198144"/>
              <a:gd name="connsiteY22" fmla="*/ 8200577 h 8228193"/>
              <a:gd name="connsiteX23" fmla="*/ 10555254 w 24198144"/>
              <a:gd name="connsiteY23" fmla="*/ 8138677 h 8228193"/>
              <a:gd name="connsiteX24" fmla="*/ 15501301 w 24198144"/>
              <a:gd name="connsiteY24" fmla="*/ 8132642 h 8228193"/>
              <a:gd name="connsiteX25" fmla="*/ 15501301 w 24198144"/>
              <a:gd name="connsiteY25" fmla="*/ 8195780 h 8228193"/>
              <a:gd name="connsiteX26" fmla="*/ 15248572 w 24198144"/>
              <a:gd name="connsiteY26" fmla="*/ 8197018 h 8228193"/>
              <a:gd name="connsiteX27" fmla="*/ 15247327 w 24198144"/>
              <a:gd name="connsiteY27" fmla="*/ 8133880 h 8228193"/>
              <a:gd name="connsiteX28" fmla="*/ 11316507 w 24198144"/>
              <a:gd name="connsiteY28" fmla="*/ 8132487 h 8228193"/>
              <a:gd name="connsiteX29" fmla="*/ 11317754 w 24198144"/>
              <a:gd name="connsiteY29" fmla="*/ 8195625 h 8228193"/>
              <a:gd name="connsiteX30" fmla="*/ 11063587 w 24198144"/>
              <a:gd name="connsiteY30" fmla="*/ 8196863 h 8228193"/>
              <a:gd name="connsiteX31" fmla="*/ 11063587 w 24198144"/>
              <a:gd name="connsiteY31" fmla="*/ 8133725 h 8228193"/>
              <a:gd name="connsiteX32" fmla="*/ 16009249 w 24198144"/>
              <a:gd name="connsiteY32" fmla="*/ 8128928 h 8228193"/>
              <a:gd name="connsiteX33" fmla="*/ 16009249 w 24198144"/>
              <a:gd name="connsiteY33" fmla="*/ 8192066 h 8228193"/>
              <a:gd name="connsiteX34" fmla="*/ 15755275 w 24198144"/>
              <a:gd name="connsiteY34" fmla="*/ 8193304 h 8228193"/>
              <a:gd name="connsiteX35" fmla="*/ 15755275 w 24198144"/>
              <a:gd name="connsiteY35" fmla="*/ 8130166 h 8228193"/>
              <a:gd name="connsiteX36" fmla="*/ 11824839 w 24198144"/>
              <a:gd name="connsiteY36" fmla="*/ 8128773 h 8228193"/>
              <a:gd name="connsiteX37" fmla="*/ 11826085 w 24198144"/>
              <a:gd name="connsiteY37" fmla="*/ 8191911 h 8228193"/>
              <a:gd name="connsiteX38" fmla="*/ 11570673 w 24198144"/>
              <a:gd name="connsiteY38" fmla="*/ 8193149 h 8228193"/>
              <a:gd name="connsiteX39" fmla="*/ 11570673 w 24198144"/>
              <a:gd name="connsiteY39" fmla="*/ 8131249 h 8228193"/>
              <a:gd name="connsiteX40" fmla="*/ 16517198 w 24198144"/>
              <a:gd name="connsiteY40" fmla="*/ 8125214 h 8228193"/>
              <a:gd name="connsiteX41" fmla="*/ 16517198 w 24198144"/>
              <a:gd name="connsiteY41" fmla="*/ 8188352 h 8228193"/>
              <a:gd name="connsiteX42" fmla="*/ 16263224 w 24198144"/>
              <a:gd name="connsiteY42" fmla="*/ 8190828 h 8228193"/>
              <a:gd name="connsiteX43" fmla="*/ 16261978 w 24198144"/>
              <a:gd name="connsiteY43" fmla="*/ 8126452 h 8228193"/>
              <a:gd name="connsiteX44" fmla="*/ 23942924 w 24198144"/>
              <a:gd name="connsiteY44" fmla="*/ 8125059 h 8228193"/>
              <a:gd name="connsiteX45" fmla="*/ 24198144 w 24198144"/>
              <a:gd name="connsiteY45" fmla="*/ 8125059 h 8228193"/>
              <a:gd name="connsiteX46" fmla="*/ 24198144 w 24198144"/>
              <a:gd name="connsiteY46" fmla="*/ 8189714 h 8228193"/>
              <a:gd name="connsiteX47" fmla="*/ 23942924 w 24198144"/>
              <a:gd name="connsiteY47" fmla="*/ 8189714 h 8228193"/>
              <a:gd name="connsiteX48" fmla="*/ 23436220 w 24198144"/>
              <a:gd name="connsiteY48" fmla="*/ 8125059 h 8228193"/>
              <a:gd name="connsiteX49" fmla="*/ 23690194 w 24198144"/>
              <a:gd name="connsiteY49" fmla="*/ 8125059 h 8228193"/>
              <a:gd name="connsiteX50" fmla="*/ 23690194 w 24198144"/>
              <a:gd name="connsiteY50" fmla="*/ 8189714 h 8228193"/>
              <a:gd name="connsiteX51" fmla="*/ 23436220 w 24198144"/>
              <a:gd name="connsiteY51" fmla="*/ 8189714 h 8228193"/>
              <a:gd name="connsiteX52" fmla="*/ 22928272 w 24198144"/>
              <a:gd name="connsiteY52" fmla="*/ 8125059 h 8228193"/>
              <a:gd name="connsiteX53" fmla="*/ 23182246 w 24198144"/>
              <a:gd name="connsiteY53" fmla="*/ 8125059 h 8228193"/>
              <a:gd name="connsiteX54" fmla="*/ 23182246 w 24198144"/>
              <a:gd name="connsiteY54" fmla="*/ 8189714 h 8228193"/>
              <a:gd name="connsiteX55" fmla="*/ 22928272 w 24198144"/>
              <a:gd name="connsiteY55" fmla="*/ 8189714 h 8228193"/>
              <a:gd name="connsiteX56" fmla="*/ 22420322 w 24198144"/>
              <a:gd name="connsiteY56" fmla="*/ 8125059 h 8228193"/>
              <a:gd name="connsiteX57" fmla="*/ 22675542 w 24198144"/>
              <a:gd name="connsiteY57" fmla="*/ 8125059 h 8228193"/>
              <a:gd name="connsiteX58" fmla="*/ 22675542 w 24198144"/>
              <a:gd name="connsiteY58" fmla="*/ 8189714 h 8228193"/>
              <a:gd name="connsiteX59" fmla="*/ 22420322 w 24198144"/>
              <a:gd name="connsiteY59" fmla="*/ 8189714 h 8228193"/>
              <a:gd name="connsiteX60" fmla="*/ 21913618 w 24198144"/>
              <a:gd name="connsiteY60" fmla="*/ 8125059 h 8228193"/>
              <a:gd name="connsiteX61" fmla="*/ 22167592 w 24198144"/>
              <a:gd name="connsiteY61" fmla="*/ 8125059 h 8228193"/>
              <a:gd name="connsiteX62" fmla="*/ 22167592 w 24198144"/>
              <a:gd name="connsiteY62" fmla="*/ 8189714 h 8228193"/>
              <a:gd name="connsiteX63" fmla="*/ 21913618 w 24198144"/>
              <a:gd name="connsiteY63" fmla="*/ 8189714 h 8228193"/>
              <a:gd name="connsiteX64" fmla="*/ 21405670 w 24198144"/>
              <a:gd name="connsiteY64" fmla="*/ 8125059 h 8228193"/>
              <a:gd name="connsiteX65" fmla="*/ 21659644 w 24198144"/>
              <a:gd name="connsiteY65" fmla="*/ 8125059 h 8228193"/>
              <a:gd name="connsiteX66" fmla="*/ 21659644 w 24198144"/>
              <a:gd name="connsiteY66" fmla="*/ 8189714 h 8228193"/>
              <a:gd name="connsiteX67" fmla="*/ 21405670 w 24198144"/>
              <a:gd name="connsiteY67" fmla="*/ 8189714 h 8228193"/>
              <a:gd name="connsiteX68" fmla="*/ 20897720 w 24198144"/>
              <a:gd name="connsiteY68" fmla="*/ 8125059 h 8228193"/>
              <a:gd name="connsiteX69" fmla="*/ 21151696 w 24198144"/>
              <a:gd name="connsiteY69" fmla="*/ 8125059 h 8228193"/>
              <a:gd name="connsiteX70" fmla="*/ 21151696 w 24198144"/>
              <a:gd name="connsiteY70" fmla="*/ 8189714 h 8228193"/>
              <a:gd name="connsiteX71" fmla="*/ 20897720 w 24198144"/>
              <a:gd name="connsiteY71" fmla="*/ 8189714 h 8228193"/>
              <a:gd name="connsiteX72" fmla="*/ 12331925 w 24198144"/>
              <a:gd name="connsiteY72" fmla="*/ 8125059 h 8228193"/>
              <a:gd name="connsiteX73" fmla="*/ 12331925 w 24198144"/>
              <a:gd name="connsiteY73" fmla="*/ 8188197 h 8228193"/>
              <a:gd name="connsiteX74" fmla="*/ 12079005 w 24198144"/>
              <a:gd name="connsiteY74" fmla="*/ 8189435 h 8228193"/>
              <a:gd name="connsiteX75" fmla="*/ 12079005 w 24198144"/>
              <a:gd name="connsiteY75" fmla="*/ 8126297 h 8228193"/>
              <a:gd name="connsiteX76" fmla="*/ 17023900 w 24198144"/>
              <a:gd name="connsiteY76" fmla="*/ 8121500 h 8228193"/>
              <a:gd name="connsiteX77" fmla="*/ 17025146 w 24198144"/>
              <a:gd name="connsiteY77" fmla="*/ 8184638 h 8228193"/>
              <a:gd name="connsiteX78" fmla="*/ 16771172 w 24198144"/>
              <a:gd name="connsiteY78" fmla="*/ 8185876 h 8228193"/>
              <a:gd name="connsiteX79" fmla="*/ 16769927 w 24198144"/>
              <a:gd name="connsiteY79" fmla="*/ 8122738 h 8228193"/>
              <a:gd name="connsiteX80" fmla="*/ 17531848 w 24198144"/>
              <a:gd name="connsiteY80" fmla="*/ 8117786 h 8228193"/>
              <a:gd name="connsiteX81" fmla="*/ 17531848 w 24198144"/>
              <a:gd name="connsiteY81" fmla="*/ 8180924 h 8228193"/>
              <a:gd name="connsiteX82" fmla="*/ 17277874 w 24198144"/>
              <a:gd name="connsiteY82" fmla="*/ 8182162 h 8228193"/>
              <a:gd name="connsiteX83" fmla="*/ 17277874 w 24198144"/>
              <a:gd name="connsiteY83" fmla="*/ 8119024 h 8228193"/>
              <a:gd name="connsiteX84" fmla="*/ 18039796 w 24198144"/>
              <a:gd name="connsiteY84" fmla="*/ 8114072 h 8228193"/>
              <a:gd name="connsiteX85" fmla="*/ 18039796 w 24198144"/>
              <a:gd name="connsiteY85" fmla="*/ 8177210 h 8228193"/>
              <a:gd name="connsiteX86" fmla="*/ 17785824 w 24198144"/>
              <a:gd name="connsiteY86" fmla="*/ 8178448 h 8228193"/>
              <a:gd name="connsiteX87" fmla="*/ 17785824 w 24198144"/>
              <a:gd name="connsiteY87" fmla="*/ 8115310 h 8228193"/>
              <a:gd name="connsiteX88" fmla="*/ 18728390 w 24198144"/>
              <a:gd name="connsiteY88" fmla="*/ 4048795 h 8228193"/>
              <a:gd name="connsiteX89" fmla="*/ 18983784 w 24198144"/>
              <a:gd name="connsiteY89" fmla="*/ 4048795 h 8228193"/>
              <a:gd name="connsiteX90" fmla="*/ 18983784 w 24198144"/>
              <a:gd name="connsiteY90" fmla="*/ 4113426 h 8228193"/>
              <a:gd name="connsiteX91" fmla="*/ 18728390 w 24198144"/>
              <a:gd name="connsiteY91" fmla="*/ 4113426 h 8228193"/>
              <a:gd name="connsiteX92" fmla="*/ 18221342 w 24198144"/>
              <a:gd name="connsiteY92" fmla="*/ 4048795 h 8228193"/>
              <a:gd name="connsiteX93" fmla="*/ 18475488 w 24198144"/>
              <a:gd name="connsiteY93" fmla="*/ 4048795 h 8228193"/>
              <a:gd name="connsiteX94" fmla="*/ 18475488 w 24198144"/>
              <a:gd name="connsiteY94" fmla="*/ 4113426 h 8228193"/>
              <a:gd name="connsiteX95" fmla="*/ 18221342 w 24198144"/>
              <a:gd name="connsiteY95" fmla="*/ 4113426 h 8228193"/>
              <a:gd name="connsiteX96" fmla="*/ 17713048 w 24198144"/>
              <a:gd name="connsiteY96" fmla="*/ 4048795 h 8228193"/>
              <a:gd name="connsiteX97" fmla="*/ 17967196 w 24198144"/>
              <a:gd name="connsiteY97" fmla="*/ 4048795 h 8228193"/>
              <a:gd name="connsiteX98" fmla="*/ 17967196 w 24198144"/>
              <a:gd name="connsiteY98" fmla="*/ 4113426 h 8228193"/>
              <a:gd name="connsiteX99" fmla="*/ 17713048 w 24198144"/>
              <a:gd name="connsiteY99" fmla="*/ 4113426 h 8228193"/>
              <a:gd name="connsiteX100" fmla="*/ 17204754 w 24198144"/>
              <a:gd name="connsiteY100" fmla="*/ 4048795 h 8228193"/>
              <a:gd name="connsiteX101" fmla="*/ 17458900 w 24198144"/>
              <a:gd name="connsiteY101" fmla="*/ 4048795 h 8228193"/>
              <a:gd name="connsiteX102" fmla="*/ 17458900 w 24198144"/>
              <a:gd name="connsiteY102" fmla="*/ 4113426 h 8228193"/>
              <a:gd name="connsiteX103" fmla="*/ 17204754 w 24198144"/>
              <a:gd name="connsiteY103" fmla="*/ 4113426 h 8228193"/>
              <a:gd name="connsiteX104" fmla="*/ 16697706 w 24198144"/>
              <a:gd name="connsiteY104" fmla="*/ 4048795 h 8228193"/>
              <a:gd name="connsiteX105" fmla="*/ 16951852 w 24198144"/>
              <a:gd name="connsiteY105" fmla="*/ 4048795 h 8228193"/>
              <a:gd name="connsiteX106" fmla="*/ 16951852 w 24198144"/>
              <a:gd name="connsiteY106" fmla="*/ 4113426 h 8228193"/>
              <a:gd name="connsiteX107" fmla="*/ 16697706 w 24198144"/>
              <a:gd name="connsiteY107" fmla="*/ 4113426 h 8228193"/>
              <a:gd name="connsiteX108" fmla="*/ 16189413 w 24198144"/>
              <a:gd name="connsiteY108" fmla="*/ 4048795 h 8228193"/>
              <a:gd name="connsiteX109" fmla="*/ 16443560 w 24198144"/>
              <a:gd name="connsiteY109" fmla="*/ 4048795 h 8228193"/>
              <a:gd name="connsiteX110" fmla="*/ 16443560 w 24198144"/>
              <a:gd name="connsiteY110" fmla="*/ 4113426 h 8228193"/>
              <a:gd name="connsiteX111" fmla="*/ 16189413 w 24198144"/>
              <a:gd name="connsiteY111" fmla="*/ 4113426 h 8228193"/>
              <a:gd name="connsiteX112" fmla="*/ 15681119 w 24198144"/>
              <a:gd name="connsiteY112" fmla="*/ 4048795 h 8228193"/>
              <a:gd name="connsiteX113" fmla="*/ 15935266 w 24198144"/>
              <a:gd name="connsiteY113" fmla="*/ 4048795 h 8228193"/>
              <a:gd name="connsiteX114" fmla="*/ 15935266 w 24198144"/>
              <a:gd name="connsiteY114" fmla="*/ 4113426 h 8228193"/>
              <a:gd name="connsiteX115" fmla="*/ 15681119 w 24198144"/>
              <a:gd name="connsiteY115" fmla="*/ 4113426 h 8228193"/>
              <a:gd name="connsiteX116" fmla="*/ 15174071 w 24198144"/>
              <a:gd name="connsiteY116" fmla="*/ 4048795 h 8228193"/>
              <a:gd name="connsiteX117" fmla="*/ 15426972 w 24198144"/>
              <a:gd name="connsiteY117" fmla="*/ 4048795 h 8228193"/>
              <a:gd name="connsiteX118" fmla="*/ 15426972 w 24198144"/>
              <a:gd name="connsiteY118" fmla="*/ 4113426 h 8228193"/>
              <a:gd name="connsiteX119" fmla="*/ 15174071 w 24198144"/>
              <a:gd name="connsiteY119" fmla="*/ 4113426 h 8228193"/>
              <a:gd name="connsiteX120" fmla="*/ 14665777 w 24198144"/>
              <a:gd name="connsiteY120" fmla="*/ 4048795 h 8228193"/>
              <a:gd name="connsiteX121" fmla="*/ 14918678 w 24198144"/>
              <a:gd name="connsiteY121" fmla="*/ 4048795 h 8228193"/>
              <a:gd name="connsiteX122" fmla="*/ 14918678 w 24198144"/>
              <a:gd name="connsiteY122" fmla="*/ 4113426 h 8228193"/>
              <a:gd name="connsiteX123" fmla="*/ 14665777 w 24198144"/>
              <a:gd name="connsiteY123" fmla="*/ 4113426 h 8228193"/>
              <a:gd name="connsiteX124" fmla="*/ 14157483 w 24198144"/>
              <a:gd name="connsiteY124" fmla="*/ 4048795 h 8228193"/>
              <a:gd name="connsiteX125" fmla="*/ 14411630 w 24198144"/>
              <a:gd name="connsiteY125" fmla="*/ 4048795 h 8228193"/>
              <a:gd name="connsiteX126" fmla="*/ 14411630 w 24198144"/>
              <a:gd name="connsiteY126" fmla="*/ 4113426 h 8228193"/>
              <a:gd name="connsiteX127" fmla="*/ 14157483 w 24198144"/>
              <a:gd name="connsiteY127" fmla="*/ 4113426 h 8228193"/>
              <a:gd name="connsiteX128" fmla="*/ 13649190 w 24198144"/>
              <a:gd name="connsiteY128" fmla="*/ 4048795 h 8228193"/>
              <a:gd name="connsiteX129" fmla="*/ 13903336 w 24198144"/>
              <a:gd name="connsiteY129" fmla="*/ 4048795 h 8228193"/>
              <a:gd name="connsiteX130" fmla="*/ 13903336 w 24198144"/>
              <a:gd name="connsiteY130" fmla="*/ 4113426 h 8228193"/>
              <a:gd name="connsiteX131" fmla="*/ 13649190 w 24198144"/>
              <a:gd name="connsiteY131" fmla="*/ 4113426 h 8228193"/>
              <a:gd name="connsiteX132" fmla="*/ 13142142 w 24198144"/>
              <a:gd name="connsiteY132" fmla="*/ 4048795 h 8228193"/>
              <a:gd name="connsiteX133" fmla="*/ 13395042 w 24198144"/>
              <a:gd name="connsiteY133" fmla="*/ 4048795 h 8228193"/>
              <a:gd name="connsiteX134" fmla="*/ 13395042 w 24198144"/>
              <a:gd name="connsiteY134" fmla="*/ 4113426 h 8228193"/>
              <a:gd name="connsiteX135" fmla="*/ 13142142 w 24198144"/>
              <a:gd name="connsiteY135" fmla="*/ 4113426 h 8228193"/>
              <a:gd name="connsiteX136" fmla="*/ 12633848 w 24198144"/>
              <a:gd name="connsiteY136" fmla="*/ 4048795 h 8228193"/>
              <a:gd name="connsiteX137" fmla="*/ 12887994 w 24198144"/>
              <a:gd name="connsiteY137" fmla="*/ 4048795 h 8228193"/>
              <a:gd name="connsiteX138" fmla="*/ 12887994 w 24198144"/>
              <a:gd name="connsiteY138" fmla="*/ 4113426 h 8228193"/>
              <a:gd name="connsiteX139" fmla="*/ 12633848 w 24198144"/>
              <a:gd name="connsiteY139" fmla="*/ 4113426 h 8228193"/>
              <a:gd name="connsiteX140" fmla="*/ 12126800 w 24198144"/>
              <a:gd name="connsiteY140" fmla="*/ 4048795 h 8228193"/>
              <a:gd name="connsiteX141" fmla="*/ 12379701 w 24198144"/>
              <a:gd name="connsiteY141" fmla="*/ 4048795 h 8228193"/>
              <a:gd name="connsiteX142" fmla="*/ 12379701 w 24198144"/>
              <a:gd name="connsiteY142" fmla="*/ 4113426 h 8228193"/>
              <a:gd name="connsiteX143" fmla="*/ 12126800 w 24198144"/>
              <a:gd name="connsiteY143" fmla="*/ 4113426 h 8228193"/>
              <a:gd name="connsiteX144" fmla="*/ 11618506 w 24198144"/>
              <a:gd name="connsiteY144" fmla="*/ 4048795 h 8228193"/>
              <a:gd name="connsiteX145" fmla="*/ 11872653 w 24198144"/>
              <a:gd name="connsiteY145" fmla="*/ 4048795 h 8228193"/>
              <a:gd name="connsiteX146" fmla="*/ 11872653 w 24198144"/>
              <a:gd name="connsiteY146" fmla="*/ 4113426 h 8228193"/>
              <a:gd name="connsiteX147" fmla="*/ 11618506 w 24198144"/>
              <a:gd name="connsiteY147" fmla="*/ 4113426 h 8228193"/>
              <a:gd name="connsiteX148" fmla="*/ 11111458 w 24198144"/>
              <a:gd name="connsiteY148" fmla="*/ 4048795 h 8228193"/>
              <a:gd name="connsiteX149" fmla="*/ 11365605 w 24198144"/>
              <a:gd name="connsiteY149" fmla="*/ 4048795 h 8228193"/>
              <a:gd name="connsiteX150" fmla="*/ 11365605 w 24198144"/>
              <a:gd name="connsiteY150" fmla="*/ 4113426 h 8228193"/>
              <a:gd name="connsiteX151" fmla="*/ 11111458 w 24198144"/>
              <a:gd name="connsiteY151" fmla="*/ 4113426 h 8228193"/>
              <a:gd name="connsiteX152" fmla="*/ 10603164 w 24198144"/>
              <a:gd name="connsiteY152" fmla="*/ 4048795 h 8228193"/>
              <a:gd name="connsiteX153" fmla="*/ 10857311 w 24198144"/>
              <a:gd name="connsiteY153" fmla="*/ 4048795 h 8228193"/>
              <a:gd name="connsiteX154" fmla="*/ 10857311 w 24198144"/>
              <a:gd name="connsiteY154" fmla="*/ 4113426 h 8228193"/>
              <a:gd name="connsiteX155" fmla="*/ 10603164 w 24198144"/>
              <a:gd name="connsiteY155" fmla="*/ 4113426 h 8228193"/>
              <a:gd name="connsiteX156" fmla="*/ 10094871 w 24198144"/>
              <a:gd name="connsiteY156" fmla="*/ 4048795 h 8228193"/>
              <a:gd name="connsiteX157" fmla="*/ 10349018 w 24198144"/>
              <a:gd name="connsiteY157" fmla="*/ 4048795 h 8228193"/>
              <a:gd name="connsiteX158" fmla="*/ 10349018 w 24198144"/>
              <a:gd name="connsiteY158" fmla="*/ 4113426 h 8228193"/>
              <a:gd name="connsiteX159" fmla="*/ 10094871 w 24198144"/>
              <a:gd name="connsiteY159" fmla="*/ 4113426 h 8228193"/>
              <a:gd name="connsiteX160" fmla="*/ 9586576 w 24198144"/>
              <a:gd name="connsiteY160" fmla="*/ 4048795 h 8228193"/>
              <a:gd name="connsiteX161" fmla="*/ 9841970 w 24198144"/>
              <a:gd name="connsiteY161" fmla="*/ 4048795 h 8228193"/>
              <a:gd name="connsiteX162" fmla="*/ 9841970 w 24198144"/>
              <a:gd name="connsiteY162" fmla="*/ 4113426 h 8228193"/>
              <a:gd name="connsiteX163" fmla="*/ 9586576 w 24198144"/>
              <a:gd name="connsiteY163" fmla="*/ 4113426 h 8228193"/>
              <a:gd name="connsiteX164" fmla="*/ 9079529 w 24198144"/>
              <a:gd name="connsiteY164" fmla="*/ 4048795 h 8228193"/>
              <a:gd name="connsiteX165" fmla="*/ 9333676 w 24198144"/>
              <a:gd name="connsiteY165" fmla="*/ 4048795 h 8228193"/>
              <a:gd name="connsiteX166" fmla="*/ 9333676 w 24198144"/>
              <a:gd name="connsiteY166" fmla="*/ 4113426 h 8228193"/>
              <a:gd name="connsiteX167" fmla="*/ 9079529 w 24198144"/>
              <a:gd name="connsiteY167" fmla="*/ 4113426 h 8228193"/>
              <a:gd name="connsiteX168" fmla="*/ 8571235 w 24198144"/>
              <a:gd name="connsiteY168" fmla="*/ 4048795 h 8228193"/>
              <a:gd name="connsiteX169" fmla="*/ 8825383 w 24198144"/>
              <a:gd name="connsiteY169" fmla="*/ 4048795 h 8228193"/>
              <a:gd name="connsiteX170" fmla="*/ 8825383 w 24198144"/>
              <a:gd name="connsiteY170" fmla="*/ 4113426 h 8228193"/>
              <a:gd name="connsiteX171" fmla="*/ 8571235 w 24198144"/>
              <a:gd name="connsiteY171" fmla="*/ 4113426 h 8228193"/>
              <a:gd name="connsiteX172" fmla="*/ 8062944 w 24198144"/>
              <a:gd name="connsiteY172" fmla="*/ 4048795 h 8228193"/>
              <a:gd name="connsiteX173" fmla="*/ 8317091 w 24198144"/>
              <a:gd name="connsiteY173" fmla="*/ 4048795 h 8228193"/>
              <a:gd name="connsiteX174" fmla="*/ 8317091 w 24198144"/>
              <a:gd name="connsiteY174" fmla="*/ 4113426 h 8228193"/>
              <a:gd name="connsiteX175" fmla="*/ 8062944 w 24198144"/>
              <a:gd name="connsiteY175" fmla="*/ 4113426 h 8228193"/>
              <a:gd name="connsiteX176" fmla="*/ 7555896 w 24198144"/>
              <a:gd name="connsiteY176" fmla="*/ 4048795 h 8228193"/>
              <a:gd name="connsiteX177" fmla="*/ 7810042 w 24198144"/>
              <a:gd name="connsiteY177" fmla="*/ 4048795 h 8228193"/>
              <a:gd name="connsiteX178" fmla="*/ 7810042 w 24198144"/>
              <a:gd name="connsiteY178" fmla="*/ 4113426 h 8228193"/>
              <a:gd name="connsiteX179" fmla="*/ 7555896 w 24198144"/>
              <a:gd name="connsiteY179" fmla="*/ 4113426 h 8228193"/>
              <a:gd name="connsiteX180" fmla="*/ 7047602 w 24198144"/>
              <a:gd name="connsiteY180" fmla="*/ 4048795 h 8228193"/>
              <a:gd name="connsiteX181" fmla="*/ 7301749 w 24198144"/>
              <a:gd name="connsiteY181" fmla="*/ 4048795 h 8228193"/>
              <a:gd name="connsiteX182" fmla="*/ 7301749 w 24198144"/>
              <a:gd name="connsiteY182" fmla="*/ 4113426 h 8228193"/>
              <a:gd name="connsiteX183" fmla="*/ 7047602 w 24198144"/>
              <a:gd name="connsiteY183" fmla="*/ 4113426 h 8228193"/>
              <a:gd name="connsiteX184" fmla="*/ 6539309 w 24198144"/>
              <a:gd name="connsiteY184" fmla="*/ 4048795 h 8228193"/>
              <a:gd name="connsiteX185" fmla="*/ 6793455 w 24198144"/>
              <a:gd name="connsiteY185" fmla="*/ 4048795 h 8228193"/>
              <a:gd name="connsiteX186" fmla="*/ 6793455 w 24198144"/>
              <a:gd name="connsiteY186" fmla="*/ 4113426 h 8228193"/>
              <a:gd name="connsiteX187" fmla="*/ 6539309 w 24198144"/>
              <a:gd name="connsiteY187" fmla="*/ 4113426 h 8228193"/>
              <a:gd name="connsiteX188" fmla="*/ 6032260 w 24198144"/>
              <a:gd name="connsiteY188" fmla="*/ 4048795 h 8228193"/>
              <a:gd name="connsiteX189" fmla="*/ 6285161 w 24198144"/>
              <a:gd name="connsiteY189" fmla="*/ 4048795 h 8228193"/>
              <a:gd name="connsiteX190" fmla="*/ 6285161 w 24198144"/>
              <a:gd name="connsiteY190" fmla="*/ 4113426 h 8228193"/>
              <a:gd name="connsiteX191" fmla="*/ 6032260 w 24198144"/>
              <a:gd name="connsiteY191" fmla="*/ 4113426 h 8228193"/>
              <a:gd name="connsiteX192" fmla="*/ 5523967 w 24198144"/>
              <a:gd name="connsiteY192" fmla="*/ 4048795 h 8228193"/>
              <a:gd name="connsiteX193" fmla="*/ 5776867 w 24198144"/>
              <a:gd name="connsiteY193" fmla="*/ 4048795 h 8228193"/>
              <a:gd name="connsiteX194" fmla="*/ 5776867 w 24198144"/>
              <a:gd name="connsiteY194" fmla="*/ 4113426 h 8228193"/>
              <a:gd name="connsiteX195" fmla="*/ 5523967 w 24198144"/>
              <a:gd name="connsiteY195" fmla="*/ 4113426 h 8228193"/>
              <a:gd name="connsiteX196" fmla="*/ 5015673 w 24198144"/>
              <a:gd name="connsiteY196" fmla="*/ 4048795 h 8228193"/>
              <a:gd name="connsiteX197" fmla="*/ 5179238 w 24198144"/>
              <a:gd name="connsiteY197" fmla="*/ 4048795 h 8228193"/>
              <a:gd name="connsiteX198" fmla="*/ 5269820 w 24198144"/>
              <a:gd name="connsiteY198" fmla="*/ 4048795 h 8228193"/>
              <a:gd name="connsiteX199" fmla="*/ 5269820 w 24198144"/>
              <a:gd name="connsiteY199" fmla="*/ 4113426 h 8228193"/>
              <a:gd name="connsiteX200" fmla="*/ 5135565 w 24198144"/>
              <a:gd name="connsiteY200" fmla="*/ 4113426 h 8228193"/>
              <a:gd name="connsiteX201" fmla="*/ 4997845 w 24198144"/>
              <a:gd name="connsiteY201" fmla="*/ 4120701 h 8228193"/>
              <a:gd name="connsiteX202" fmla="*/ 4473764 w 24198144"/>
              <a:gd name="connsiteY202" fmla="*/ 4264434 h 8228193"/>
              <a:gd name="connsiteX203" fmla="*/ 3876728 w 24198144"/>
              <a:gd name="connsiteY203" fmla="*/ 4704436 h 8228193"/>
              <a:gd name="connsiteX204" fmla="*/ 3476627 w 24198144"/>
              <a:gd name="connsiteY204" fmla="*/ 5361323 h 8228193"/>
              <a:gd name="connsiteX205" fmla="*/ 3337028 w 24198144"/>
              <a:gd name="connsiteY205" fmla="*/ 6137871 h 8228193"/>
              <a:gd name="connsiteX206" fmla="*/ 3476627 w 24198144"/>
              <a:gd name="connsiteY206" fmla="*/ 6914419 h 8228193"/>
              <a:gd name="connsiteX207" fmla="*/ 3876728 w 24198144"/>
              <a:gd name="connsiteY207" fmla="*/ 7571306 h 8228193"/>
              <a:gd name="connsiteX208" fmla="*/ 4473764 w 24198144"/>
              <a:gd name="connsiteY208" fmla="*/ 8011309 h 8228193"/>
              <a:gd name="connsiteX209" fmla="*/ 4997845 w 24198144"/>
              <a:gd name="connsiteY209" fmla="*/ 8155042 h 8228193"/>
              <a:gd name="connsiteX210" fmla="*/ 5103570 w 24198144"/>
              <a:gd name="connsiteY210" fmla="*/ 8160627 h 8228193"/>
              <a:gd name="connsiteX211" fmla="*/ 5103570 w 24198144"/>
              <a:gd name="connsiteY211" fmla="*/ 8158021 h 8228193"/>
              <a:gd name="connsiteX212" fmla="*/ 5357691 w 24198144"/>
              <a:gd name="connsiteY212" fmla="*/ 8158021 h 8228193"/>
              <a:gd name="connsiteX213" fmla="*/ 5357691 w 24198144"/>
              <a:gd name="connsiteY213" fmla="*/ 8222700 h 8228193"/>
              <a:gd name="connsiteX214" fmla="*/ 5179238 w 24198144"/>
              <a:gd name="connsiteY214" fmla="*/ 8222700 h 8228193"/>
              <a:gd name="connsiteX215" fmla="*/ 5179238 w 24198144"/>
              <a:gd name="connsiteY215" fmla="*/ 8228193 h 8228193"/>
              <a:gd name="connsiteX216" fmla="*/ 4451329 w 24198144"/>
              <a:gd name="connsiteY216" fmla="*/ 8068646 h 8228193"/>
              <a:gd name="connsiteX217" fmla="*/ 3835596 w 24198144"/>
              <a:gd name="connsiteY217" fmla="*/ 7616179 h 8228193"/>
              <a:gd name="connsiteX218" fmla="*/ 3424277 w 24198144"/>
              <a:gd name="connsiteY218" fmla="*/ 6938102 h 8228193"/>
              <a:gd name="connsiteX219" fmla="*/ 3279693 w 24198144"/>
              <a:gd name="connsiteY219" fmla="*/ 6137871 h 8228193"/>
              <a:gd name="connsiteX220" fmla="*/ 3424277 w 24198144"/>
              <a:gd name="connsiteY220" fmla="*/ 5337640 h 8228193"/>
              <a:gd name="connsiteX221" fmla="*/ 3835596 w 24198144"/>
              <a:gd name="connsiteY221" fmla="*/ 4659563 h 8228193"/>
              <a:gd name="connsiteX222" fmla="*/ 4451329 w 24198144"/>
              <a:gd name="connsiteY222" fmla="*/ 4207096 h 8228193"/>
              <a:gd name="connsiteX223" fmla="*/ 4992235 w 24198144"/>
              <a:gd name="connsiteY223" fmla="*/ 4058806 h 8228193"/>
              <a:gd name="connsiteX224" fmla="*/ 5015673 w 24198144"/>
              <a:gd name="connsiteY224" fmla="*/ 4057552 h 8228193"/>
              <a:gd name="connsiteX225" fmla="*/ 19244148 w 24198144"/>
              <a:gd name="connsiteY225" fmla="*/ 4 h 8228193"/>
              <a:gd name="connsiteX226" fmla="*/ 19972056 w 24198144"/>
              <a:gd name="connsiteY226" fmla="*/ 155770 h 8228193"/>
              <a:gd name="connsiteX227" fmla="*/ 20587788 w 24198144"/>
              <a:gd name="connsiteY227" fmla="*/ 601884 h 8228193"/>
              <a:gd name="connsiteX228" fmla="*/ 20999108 w 24198144"/>
              <a:gd name="connsiteY228" fmla="*/ 1269810 h 8228193"/>
              <a:gd name="connsiteX229" fmla="*/ 21143692 w 24198144"/>
              <a:gd name="connsiteY229" fmla="*/ 2057363 h 8228193"/>
              <a:gd name="connsiteX230" fmla="*/ 20999108 w 24198144"/>
              <a:gd name="connsiteY230" fmla="*/ 2844916 h 8228193"/>
              <a:gd name="connsiteX231" fmla="*/ 20587788 w 24198144"/>
              <a:gd name="connsiteY231" fmla="*/ 3512842 h 8228193"/>
              <a:gd name="connsiteX232" fmla="*/ 19972056 w 24198144"/>
              <a:gd name="connsiteY232" fmla="*/ 3957710 h 8228193"/>
              <a:gd name="connsiteX233" fmla="*/ 19430448 w 24198144"/>
              <a:gd name="connsiteY233" fmla="*/ 4103858 h 8228193"/>
              <a:gd name="connsiteX234" fmla="*/ 19363756 w 24198144"/>
              <a:gd name="connsiteY234" fmla="*/ 4107301 h 8228193"/>
              <a:gd name="connsiteX235" fmla="*/ 19363756 w 24198144"/>
              <a:gd name="connsiteY235" fmla="*/ 4113426 h 8228193"/>
              <a:gd name="connsiteX236" fmla="*/ 19245126 w 24198144"/>
              <a:gd name="connsiteY236" fmla="*/ 4113426 h 8228193"/>
              <a:gd name="connsiteX237" fmla="*/ 19244148 w 24198144"/>
              <a:gd name="connsiteY237" fmla="*/ 4113476 h 8228193"/>
              <a:gd name="connsiteX238" fmla="*/ 19244148 w 24198144"/>
              <a:gd name="connsiteY238" fmla="*/ 4113426 h 8228193"/>
              <a:gd name="connsiteX239" fmla="*/ 19236684 w 24198144"/>
              <a:gd name="connsiteY239" fmla="*/ 4113426 h 8228193"/>
              <a:gd name="connsiteX240" fmla="*/ 19236684 w 24198144"/>
              <a:gd name="connsiteY240" fmla="*/ 4048795 h 8228193"/>
              <a:gd name="connsiteX241" fmla="*/ 19334386 w 24198144"/>
              <a:gd name="connsiteY241" fmla="*/ 4048795 h 8228193"/>
              <a:gd name="connsiteX242" fmla="*/ 19425014 w 24198144"/>
              <a:gd name="connsiteY242" fmla="*/ 4043907 h 8228193"/>
              <a:gd name="connsiteX243" fmla="*/ 19949622 w 24198144"/>
              <a:gd name="connsiteY243" fmla="*/ 3900388 h 8228193"/>
              <a:gd name="connsiteX244" fmla="*/ 20546656 w 24198144"/>
              <a:gd name="connsiteY244" fmla="*/ 3469227 h 8228193"/>
              <a:gd name="connsiteX245" fmla="*/ 20946758 w 24198144"/>
              <a:gd name="connsiteY245" fmla="*/ 2821240 h 8228193"/>
              <a:gd name="connsiteX246" fmla="*/ 21086358 w 24198144"/>
              <a:gd name="connsiteY246" fmla="*/ 2057363 h 8228193"/>
              <a:gd name="connsiteX247" fmla="*/ 20946758 w 24198144"/>
              <a:gd name="connsiteY247" fmla="*/ 1293486 h 8228193"/>
              <a:gd name="connsiteX248" fmla="*/ 20546656 w 24198144"/>
              <a:gd name="connsiteY248" fmla="*/ 646745 h 8228193"/>
              <a:gd name="connsiteX249" fmla="*/ 19949622 w 24198144"/>
              <a:gd name="connsiteY249" fmla="*/ 213092 h 8228193"/>
              <a:gd name="connsiteX250" fmla="*/ 19244148 w 24198144"/>
              <a:gd name="connsiteY250" fmla="*/ 61064 h 8228193"/>
              <a:gd name="connsiteX251" fmla="*/ 18600290 w 24198144"/>
              <a:gd name="connsiteY251" fmla="*/ 0 h 8228193"/>
              <a:gd name="connsiteX252" fmla="*/ 18852850 w 24198144"/>
              <a:gd name="connsiteY252" fmla="*/ 0 h 8228193"/>
              <a:gd name="connsiteX253" fmla="*/ 18852850 w 24198144"/>
              <a:gd name="connsiteY253" fmla="*/ 64655 h 8228193"/>
              <a:gd name="connsiteX254" fmla="*/ 18600290 w 24198144"/>
              <a:gd name="connsiteY254" fmla="*/ 64655 h 8228193"/>
              <a:gd name="connsiteX255" fmla="*/ 18092680 w 24198144"/>
              <a:gd name="connsiteY255" fmla="*/ 0 h 8228193"/>
              <a:gd name="connsiteX256" fmla="*/ 18345242 w 24198144"/>
              <a:gd name="connsiteY256" fmla="*/ 0 h 8228193"/>
              <a:gd name="connsiteX257" fmla="*/ 18345242 w 24198144"/>
              <a:gd name="connsiteY257" fmla="*/ 64655 h 8228193"/>
              <a:gd name="connsiteX258" fmla="*/ 18092680 w 24198144"/>
              <a:gd name="connsiteY258" fmla="*/ 64655 h 8228193"/>
              <a:gd name="connsiteX259" fmla="*/ 17585072 w 24198144"/>
              <a:gd name="connsiteY259" fmla="*/ 0 h 8228193"/>
              <a:gd name="connsiteX260" fmla="*/ 17838876 w 24198144"/>
              <a:gd name="connsiteY260" fmla="*/ 0 h 8228193"/>
              <a:gd name="connsiteX261" fmla="*/ 17838876 w 24198144"/>
              <a:gd name="connsiteY261" fmla="*/ 64655 h 8228193"/>
              <a:gd name="connsiteX262" fmla="*/ 17585072 w 24198144"/>
              <a:gd name="connsiteY262" fmla="*/ 64655 h 8228193"/>
              <a:gd name="connsiteX263" fmla="*/ 14231493 w 24198144"/>
              <a:gd name="connsiteY263" fmla="*/ 0 h 8228193"/>
              <a:gd name="connsiteX264" fmla="*/ 14485424 w 24198144"/>
              <a:gd name="connsiteY264" fmla="*/ 0 h 8228193"/>
              <a:gd name="connsiteX265" fmla="*/ 14485424 w 24198144"/>
              <a:gd name="connsiteY265" fmla="*/ 64655 h 8228193"/>
              <a:gd name="connsiteX266" fmla="*/ 14231493 w 24198144"/>
              <a:gd name="connsiteY266" fmla="*/ 64655 h 8228193"/>
              <a:gd name="connsiteX267" fmla="*/ 13724874 w 24198144"/>
              <a:gd name="connsiteY267" fmla="*/ 0 h 8228193"/>
              <a:gd name="connsiteX268" fmla="*/ 13977561 w 24198144"/>
              <a:gd name="connsiteY268" fmla="*/ 0 h 8228193"/>
              <a:gd name="connsiteX269" fmla="*/ 13977561 w 24198144"/>
              <a:gd name="connsiteY269" fmla="*/ 64655 h 8228193"/>
              <a:gd name="connsiteX270" fmla="*/ 13724874 w 24198144"/>
              <a:gd name="connsiteY270" fmla="*/ 64655 h 8228193"/>
              <a:gd name="connsiteX271" fmla="*/ 13217011 w 24198144"/>
              <a:gd name="connsiteY271" fmla="*/ 0 h 8228193"/>
              <a:gd name="connsiteX272" fmla="*/ 13469698 w 24198144"/>
              <a:gd name="connsiteY272" fmla="*/ 0 h 8228193"/>
              <a:gd name="connsiteX273" fmla="*/ 13469698 w 24198144"/>
              <a:gd name="connsiteY273" fmla="*/ 64655 h 8228193"/>
              <a:gd name="connsiteX274" fmla="*/ 13217011 w 24198144"/>
              <a:gd name="connsiteY274" fmla="*/ 64655 h 8228193"/>
              <a:gd name="connsiteX275" fmla="*/ 12709148 w 24198144"/>
              <a:gd name="connsiteY275" fmla="*/ 0 h 8228193"/>
              <a:gd name="connsiteX276" fmla="*/ 12963080 w 24198144"/>
              <a:gd name="connsiteY276" fmla="*/ 0 h 8228193"/>
              <a:gd name="connsiteX277" fmla="*/ 12963080 w 24198144"/>
              <a:gd name="connsiteY277" fmla="*/ 64655 h 8228193"/>
              <a:gd name="connsiteX278" fmla="*/ 12709148 w 24198144"/>
              <a:gd name="connsiteY278" fmla="*/ 64655 h 8228193"/>
              <a:gd name="connsiteX279" fmla="*/ 12202529 w 24198144"/>
              <a:gd name="connsiteY279" fmla="*/ 0 h 8228193"/>
              <a:gd name="connsiteX280" fmla="*/ 12455216 w 24198144"/>
              <a:gd name="connsiteY280" fmla="*/ 0 h 8228193"/>
              <a:gd name="connsiteX281" fmla="*/ 12455216 w 24198144"/>
              <a:gd name="connsiteY281" fmla="*/ 64655 h 8228193"/>
              <a:gd name="connsiteX282" fmla="*/ 12202529 w 24198144"/>
              <a:gd name="connsiteY282" fmla="*/ 64655 h 8228193"/>
              <a:gd name="connsiteX283" fmla="*/ 11695912 w 24198144"/>
              <a:gd name="connsiteY283" fmla="*/ 0 h 8228193"/>
              <a:gd name="connsiteX284" fmla="*/ 11948598 w 24198144"/>
              <a:gd name="connsiteY284" fmla="*/ 0 h 8228193"/>
              <a:gd name="connsiteX285" fmla="*/ 11948598 w 24198144"/>
              <a:gd name="connsiteY285" fmla="*/ 64655 h 8228193"/>
              <a:gd name="connsiteX286" fmla="*/ 11695912 w 24198144"/>
              <a:gd name="connsiteY286" fmla="*/ 64655 h 8228193"/>
              <a:gd name="connsiteX287" fmla="*/ 8380405 w 24198144"/>
              <a:gd name="connsiteY287" fmla="*/ 0 h 8228193"/>
              <a:gd name="connsiteX288" fmla="*/ 8634720 w 24198144"/>
              <a:gd name="connsiteY288" fmla="*/ 0 h 8228193"/>
              <a:gd name="connsiteX289" fmla="*/ 8634720 w 24198144"/>
              <a:gd name="connsiteY289" fmla="*/ 64655 h 8228193"/>
              <a:gd name="connsiteX290" fmla="*/ 8380405 w 24198144"/>
              <a:gd name="connsiteY290" fmla="*/ 64655 h 8228193"/>
              <a:gd name="connsiteX291" fmla="*/ 7871770 w 24198144"/>
              <a:gd name="connsiteY291" fmla="*/ 0 h 8228193"/>
              <a:gd name="connsiteX292" fmla="*/ 8127334 w 24198144"/>
              <a:gd name="connsiteY292" fmla="*/ 0 h 8228193"/>
              <a:gd name="connsiteX293" fmla="*/ 8127334 w 24198144"/>
              <a:gd name="connsiteY293" fmla="*/ 64655 h 8228193"/>
              <a:gd name="connsiteX294" fmla="*/ 7871770 w 24198144"/>
              <a:gd name="connsiteY294" fmla="*/ 64655 h 8228193"/>
              <a:gd name="connsiteX295" fmla="*/ 7364381 w 24198144"/>
              <a:gd name="connsiteY295" fmla="*/ 0 h 8228193"/>
              <a:gd name="connsiteX296" fmla="*/ 7618699 w 24198144"/>
              <a:gd name="connsiteY296" fmla="*/ 0 h 8228193"/>
              <a:gd name="connsiteX297" fmla="*/ 7618699 w 24198144"/>
              <a:gd name="connsiteY297" fmla="*/ 64655 h 8228193"/>
              <a:gd name="connsiteX298" fmla="*/ 7364381 w 24198144"/>
              <a:gd name="connsiteY298" fmla="*/ 64655 h 8228193"/>
              <a:gd name="connsiteX299" fmla="*/ 6855744 w 24198144"/>
              <a:gd name="connsiteY299" fmla="*/ 0 h 8228193"/>
              <a:gd name="connsiteX300" fmla="*/ 7110063 w 24198144"/>
              <a:gd name="connsiteY300" fmla="*/ 0 h 8228193"/>
              <a:gd name="connsiteX301" fmla="*/ 7110063 w 24198144"/>
              <a:gd name="connsiteY301" fmla="*/ 64655 h 8228193"/>
              <a:gd name="connsiteX302" fmla="*/ 6855744 w 24198144"/>
              <a:gd name="connsiteY302" fmla="*/ 64655 h 8228193"/>
              <a:gd name="connsiteX303" fmla="*/ 6347110 w 24198144"/>
              <a:gd name="connsiteY303" fmla="*/ 0 h 8228193"/>
              <a:gd name="connsiteX304" fmla="*/ 6602673 w 24198144"/>
              <a:gd name="connsiteY304" fmla="*/ 0 h 8228193"/>
              <a:gd name="connsiteX305" fmla="*/ 6602673 w 24198144"/>
              <a:gd name="connsiteY305" fmla="*/ 64655 h 8228193"/>
              <a:gd name="connsiteX306" fmla="*/ 6347110 w 24198144"/>
              <a:gd name="connsiteY306" fmla="*/ 64655 h 8228193"/>
              <a:gd name="connsiteX307" fmla="*/ 5839721 w 24198144"/>
              <a:gd name="connsiteY307" fmla="*/ 0 h 8228193"/>
              <a:gd name="connsiteX308" fmla="*/ 6094038 w 24198144"/>
              <a:gd name="connsiteY308" fmla="*/ 0 h 8228193"/>
              <a:gd name="connsiteX309" fmla="*/ 6094038 w 24198144"/>
              <a:gd name="connsiteY309" fmla="*/ 64655 h 8228193"/>
              <a:gd name="connsiteX310" fmla="*/ 5839721 w 24198144"/>
              <a:gd name="connsiteY310" fmla="*/ 64655 h 8228193"/>
              <a:gd name="connsiteX311" fmla="*/ 3047710 w 24198144"/>
              <a:gd name="connsiteY311" fmla="*/ 0 h 8228193"/>
              <a:gd name="connsiteX312" fmla="*/ 3289434 w 24198144"/>
              <a:gd name="connsiteY312" fmla="*/ 0 h 8228193"/>
              <a:gd name="connsiteX313" fmla="*/ 3289434 w 24198144"/>
              <a:gd name="connsiteY313" fmla="*/ 64655 h 8228193"/>
              <a:gd name="connsiteX314" fmla="*/ 3047710 w 24198144"/>
              <a:gd name="connsiteY314" fmla="*/ 64655 h 8228193"/>
              <a:gd name="connsiteX315" fmla="*/ 2539343 w 24198144"/>
              <a:gd name="connsiteY315" fmla="*/ 0 h 8228193"/>
              <a:gd name="connsiteX316" fmla="*/ 2794772 w 24198144"/>
              <a:gd name="connsiteY316" fmla="*/ 0 h 8228193"/>
              <a:gd name="connsiteX317" fmla="*/ 2794772 w 24198144"/>
              <a:gd name="connsiteY317" fmla="*/ 64655 h 8228193"/>
              <a:gd name="connsiteX318" fmla="*/ 2539343 w 24198144"/>
              <a:gd name="connsiteY318" fmla="*/ 64655 h 8228193"/>
              <a:gd name="connsiteX319" fmla="*/ 2032222 w 24198144"/>
              <a:gd name="connsiteY319" fmla="*/ 0 h 8228193"/>
              <a:gd name="connsiteX320" fmla="*/ 2286406 w 24198144"/>
              <a:gd name="connsiteY320" fmla="*/ 0 h 8228193"/>
              <a:gd name="connsiteX321" fmla="*/ 2286406 w 24198144"/>
              <a:gd name="connsiteY321" fmla="*/ 64655 h 8228193"/>
              <a:gd name="connsiteX322" fmla="*/ 2032222 w 24198144"/>
              <a:gd name="connsiteY322" fmla="*/ 64655 h 8228193"/>
              <a:gd name="connsiteX323" fmla="*/ 1523855 w 24198144"/>
              <a:gd name="connsiteY323" fmla="*/ 0 h 8228193"/>
              <a:gd name="connsiteX324" fmla="*/ 1778038 w 24198144"/>
              <a:gd name="connsiteY324" fmla="*/ 0 h 8228193"/>
              <a:gd name="connsiteX325" fmla="*/ 1778038 w 24198144"/>
              <a:gd name="connsiteY325" fmla="*/ 64655 h 8228193"/>
              <a:gd name="connsiteX326" fmla="*/ 1523855 w 24198144"/>
              <a:gd name="connsiteY326" fmla="*/ 64655 h 8228193"/>
              <a:gd name="connsiteX327" fmla="*/ 1015488 w 24198144"/>
              <a:gd name="connsiteY327" fmla="*/ 0 h 8228193"/>
              <a:gd name="connsiteX328" fmla="*/ 1269672 w 24198144"/>
              <a:gd name="connsiteY328" fmla="*/ 0 h 8228193"/>
              <a:gd name="connsiteX329" fmla="*/ 1269672 w 24198144"/>
              <a:gd name="connsiteY329" fmla="*/ 64655 h 8228193"/>
              <a:gd name="connsiteX330" fmla="*/ 1015488 w 24198144"/>
              <a:gd name="connsiteY330" fmla="*/ 64655 h 8228193"/>
              <a:gd name="connsiteX331" fmla="*/ 508368 w 24198144"/>
              <a:gd name="connsiteY331" fmla="*/ 0 h 8228193"/>
              <a:gd name="connsiteX332" fmla="*/ 762551 w 24198144"/>
              <a:gd name="connsiteY332" fmla="*/ 0 h 8228193"/>
              <a:gd name="connsiteX333" fmla="*/ 762551 w 24198144"/>
              <a:gd name="connsiteY333" fmla="*/ 64655 h 8228193"/>
              <a:gd name="connsiteX334" fmla="*/ 508368 w 24198144"/>
              <a:gd name="connsiteY334" fmla="*/ 64655 h 8228193"/>
              <a:gd name="connsiteX335" fmla="*/ 0 w 24198144"/>
              <a:gd name="connsiteY335" fmla="*/ 0 h 8228193"/>
              <a:gd name="connsiteX336" fmla="*/ 254184 w 24198144"/>
              <a:gd name="connsiteY336" fmla="*/ 0 h 8228193"/>
              <a:gd name="connsiteX337" fmla="*/ 254184 w 24198144"/>
              <a:gd name="connsiteY337" fmla="*/ 64655 h 8228193"/>
              <a:gd name="connsiteX338" fmla="*/ 0 w 24198144"/>
              <a:gd name="connsiteY338" fmla="*/ 64655 h 8228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</a:cxnLst>
            <a:rect l="l" t="t" r="r" b="b"/>
            <a:pathLst>
              <a:path w="24198144" h="8228193">
                <a:moveTo>
                  <a:pt x="5611814" y="8158021"/>
                </a:moveTo>
                <a:lnTo>
                  <a:pt x="5865935" y="8158021"/>
                </a:lnTo>
                <a:lnTo>
                  <a:pt x="5865935" y="8222700"/>
                </a:lnTo>
                <a:lnTo>
                  <a:pt x="5611814" y="8222700"/>
                </a:lnTo>
                <a:close/>
                <a:moveTo>
                  <a:pt x="9285671" y="8147343"/>
                </a:moveTo>
                <a:lnTo>
                  <a:pt x="9285671" y="8210481"/>
                </a:lnTo>
                <a:lnTo>
                  <a:pt x="9031504" y="8211719"/>
                </a:lnTo>
                <a:lnTo>
                  <a:pt x="9031504" y="8149819"/>
                </a:lnTo>
                <a:close/>
                <a:moveTo>
                  <a:pt x="9792756" y="8143629"/>
                </a:moveTo>
                <a:lnTo>
                  <a:pt x="9794002" y="8206767"/>
                </a:lnTo>
                <a:lnTo>
                  <a:pt x="9539836" y="8209243"/>
                </a:lnTo>
                <a:lnTo>
                  <a:pt x="9538590" y="8146105"/>
                </a:lnTo>
                <a:close/>
                <a:moveTo>
                  <a:pt x="10301089" y="8139915"/>
                </a:moveTo>
                <a:lnTo>
                  <a:pt x="10302334" y="8203053"/>
                </a:lnTo>
                <a:lnTo>
                  <a:pt x="10046922" y="8204291"/>
                </a:lnTo>
                <a:lnTo>
                  <a:pt x="10046922" y="8141153"/>
                </a:lnTo>
                <a:close/>
                <a:moveTo>
                  <a:pt x="14993353" y="8136356"/>
                </a:moveTo>
                <a:lnTo>
                  <a:pt x="14993353" y="8199494"/>
                </a:lnTo>
                <a:lnTo>
                  <a:pt x="14740624" y="8200732"/>
                </a:lnTo>
                <a:lnTo>
                  <a:pt x="14739379" y="8137594"/>
                </a:lnTo>
                <a:close/>
                <a:moveTo>
                  <a:pt x="10809420" y="8136201"/>
                </a:moveTo>
                <a:lnTo>
                  <a:pt x="10809420" y="8199339"/>
                </a:lnTo>
                <a:lnTo>
                  <a:pt x="10555254" y="8200577"/>
                </a:lnTo>
                <a:lnTo>
                  <a:pt x="10555254" y="8138677"/>
                </a:lnTo>
                <a:close/>
                <a:moveTo>
                  <a:pt x="15501301" y="8132642"/>
                </a:moveTo>
                <a:lnTo>
                  <a:pt x="15501301" y="8195780"/>
                </a:lnTo>
                <a:lnTo>
                  <a:pt x="15248572" y="8197018"/>
                </a:lnTo>
                <a:lnTo>
                  <a:pt x="15247327" y="8133880"/>
                </a:lnTo>
                <a:close/>
                <a:moveTo>
                  <a:pt x="11316507" y="8132487"/>
                </a:moveTo>
                <a:lnTo>
                  <a:pt x="11317754" y="8195625"/>
                </a:lnTo>
                <a:lnTo>
                  <a:pt x="11063587" y="8196863"/>
                </a:lnTo>
                <a:lnTo>
                  <a:pt x="11063587" y="8133725"/>
                </a:lnTo>
                <a:close/>
                <a:moveTo>
                  <a:pt x="16009249" y="8128928"/>
                </a:moveTo>
                <a:lnTo>
                  <a:pt x="16009249" y="8192066"/>
                </a:lnTo>
                <a:lnTo>
                  <a:pt x="15755275" y="8193304"/>
                </a:lnTo>
                <a:lnTo>
                  <a:pt x="15755275" y="8130166"/>
                </a:lnTo>
                <a:close/>
                <a:moveTo>
                  <a:pt x="11824839" y="8128773"/>
                </a:moveTo>
                <a:lnTo>
                  <a:pt x="11826085" y="8191911"/>
                </a:lnTo>
                <a:lnTo>
                  <a:pt x="11570673" y="8193149"/>
                </a:lnTo>
                <a:lnTo>
                  <a:pt x="11570673" y="8131249"/>
                </a:lnTo>
                <a:close/>
                <a:moveTo>
                  <a:pt x="16517198" y="8125214"/>
                </a:moveTo>
                <a:lnTo>
                  <a:pt x="16517198" y="8188352"/>
                </a:lnTo>
                <a:lnTo>
                  <a:pt x="16263224" y="8190828"/>
                </a:lnTo>
                <a:lnTo>
                  <a:pt x="16261978" y="8126452"/>
                </a:lnTo>
                <a:close/>
                <a:moveTo>
                  <a:pt x="23942924" y="8125059"/>
                </a:moveTo>
                <a:lnTo>
                  <a:pt x="24198144" y="8125059"/>
                </a:lnTo>
                <a:lnTo>
                  <a:pt x="24198144" y="8189714"/>
                </a:lnTo>
                <a:lnTo>
                  <a:pt x="23942924" y="8189714"/>
                </a:lnTo>
                <a:close/>
                <a:moveTo>
                  <a:pt x="23436220" y="8125059"/>
                </a:moveTo>
                <a:lnTo>
                  <a:pt x="23690194" y="8125059"/>
                </a:lnTo>
                <a:lnTo>
                  <a:pt x="23690194" y="8189714"/>
                </a:lnTo>
                <a:lnTo>
                  <a:pt x="23436220" y="8189714"/>
                </a:lnTo>
                <a:close/>
                <a:moveTo>
                  <a:pt x="22928272" y="8125059"/>
                </a:moveTo>
                <a:lnTo>
                  <a:pt x="23182246" y="8125059"/>
                </a:lnTo>
                <a:lnTo>
                  <a:pt x="23182246" y="8189714"/>
                </a:lnTo>
                <a:lnTo>
                  <a:pt x="22928272" y="8189714"/>
                </a:lnTo>
                <a:close/>
                <a:moveTo>
                  <a:pt x="22420322" y="8125059"/>
                </a:moveTo>
                <a:lnTo>
                  <a:pt x="22675542" y="8125059"/>
                </a:lnTo>
                <a:lnTo>
                  <a:pt x="22675542" y="8189714"/>
                </a:lnTo>
                <a:lnTo>
                  <a:pt x="22420322" y="8189714"/>
                </a:lnTo>
                <a:close/>
                <a:moveTo>
                  <a:pt x="21913618" y="8125059"/>
                </a:moveTo>
                <a:lnTo>
                  <a:pt x="22167592" y="8125059"/>
                </a:lnTo>
                <a:lnTo>
                  <a:pt x="22167592" y="8189714"/>
                </a:lnTo>
                <a:lnTo>
                  <a:pt x="21913618" y="8189714"/>
                </a:lnTo>
                <a:close/>
                <a:moveTo>
                  <a:pt x="21405670" y="8125059"/>
                </a:moveTo>
                <a:lnTo>
                  <a:pt x="21659644" y="8125059"/>
                </a:lnTo>
                <a:lnTo>
                  <a:pt x="21659644" y="8189714"/>
                </a:lnTo>
                <a:lnTo>
                  <a:pt x="21405670" y="8189714"/>
                </a:lnTo>
                <a:close/>
                <a:moveTo>
                  <a:pt x="20897720" y="8125059"/>
                </a:moveTo>
                <a:lnTo>
                  <a:pt x="21151696" y="8125059"/>
                </a:lnTo>
                <a:lnTo>
                  <a:pt x="21151696" y="8189714"/>
                </a:lnTo>
                <a:lnTo>
                  <a:pt x="20897720" y="8189714"/>
                </a:lnTo>
                <a:close/>
                <a:moveTo>
                  <a:pt x="12331925" y="8125059"/>
                </a:moveTo>
                <a:lnTo>
                  <a:pt x="12331925" y="8188197"/>
                </a:lnTo>
                <a:lnTo>
                  <a:pt x="12079005" y="8189435"/>
                </a:lnTo>
                <a:lnTo>
                  <a:pt x="12079005" y="8126297"/>
                </a:lnTo>
                <a:close/>
                <a:moveTo>
                  <a:pt x="17023900" y="8121500"/>
                </a:moveTo>
                <a:lnTo>
                  <a:pt x="17025146" y="8184638"/>
                </a:lnTo>
                <a:lnTo>
                  <a:pt x="16771172" y="8185876"/>
                </a:lnTo>
                <a:lnTo>
                  <a:pt x="16769927" y="8122738"/>
                </a:lnTo>
                <a:close/>
                <a:moveTo>
                  <a:pt x="17531848" y="8117786"/>
                </a:moveTo>
                <a:lnTo>
                  <a:pt x="17531848" y="8180924"/>
                </a:lnTo>
                <a:lnTo>
                  <a:pt x="17277874" y="8182162"/>
                </a:lnTo>
                <a:lnTo>
                  <a:pt x="17277874" y="8119024"/>
                </a:lnTo>
                <a:close/>
                <a:moveTo>
                  <a:pt x="18039796" y="8114072"/>
                </a:moveTo>
                <a:lnTo>
                  <a:pt x="18039796" y="8177210"/>
                </a:lnTo>
                <a:lnTo>
                  <a:pt x="17785824" y="8178448"/>
                </a:lnTo>
                <a:lnTo>
                  <a:pt x="17785824" y="8115310"/>
                </a:lnTo>
                <a:close/>
                <a:moveTo>
                  <a:pt x="18728390" y="4048795"/>
                </a:moveTo>
                <a:lnTo>
                  <a:pt x="18983784" y="4048795"/>
                </a:lnTo>
                <a:lnTo>
                  <a:pt x="18983784" y="4113426"/>
                </a:lnTo>
                <a:lnTo>
                  <a:pt x="18728390" y="4113426"/>
                </a:lnTo>
                <a:close/>
                <a:moveTo>
                  <a:pt x="18221342" y="4048795"/>
                </a:moveTo>
                <a:lnTo>
                  <a:pt x="18475488" y="4048795"/>
                </a:lnTo>
                <a:lnTo>
                  <a:pt x="18475488" y="4113426"/>
                </a:lnTo>
                <a:lnTo>
                  <a:pt x="18221342" y="4113426"/>
                </a:lnTo>
                <a:close/>
                <a:moveTo>
                  <a:pt x="17713048" y="4048795"/>
                </a:moveTo>
                <a:lnTo>
                  <a:pt x="17967196" y="4048795"/>
                </a:lnTo>
                <a:lnTo>
                  <a:pt x="17967196" y="4113426"/>
                </a:lnTo>
                <a:lnTo>
                  <a:pt x="17713048" y="4113426"/>
                </a:lnTo>
                <a:close/>
                <a:moveTo>
                  <a:pt x="17204754" y="4048795"/>
                </a:moveTo>
                <a:lnTo>
                  <a:pt x="17458900" y="4048795"/>
                </a:lnTo>
                <a:lnTo>
                  <a:pt x="17458900" y="4113426"/>
                </a:lnTo>
                <a:lnTo>
                  <a:pt x="17204754" y="4113426"/>
                </a:lnTo>
                <a:close/>
                <a:moveTo>
                  <a:pt x="16697706" y="4048795"/>
                </a:moveTo>
                <a:lnTo>
                  <a:pt x="16951852" y="4048795"/>
                </a:lnTo>
                <a:lnTo>
                  <a:pt x="16951852" y="4113426"/>
                </a:lnTo>
                <a:lnTo>
                  <a:pt x="16697706" y="4113426"/>
                </a:lnTo>
                <a:close/>
                <a:moveTo>
                  <a:pt x="16189413" y="4048795"/>
                </a:moveTo>
                <a:lnTo>
                  <a:pt x="16443560" y="4048795"/>
                </a:lnTo>
                <a:lnTo>
                  <a:pt x="16443560" y="4113426"/>
                </a:lnTo>
                <a:lnTo>
                  <a:pt x="16189413" y="4113426"/>
                </a:lnTo>
                <a:close/>
                <a:moveTo>
                  <a:pt x="15681119" y="4048795"/>
                </a:moveTo>
                <a:lnTo>
                  <a:pt x="15935266" y="4048795"/>
                </a:lnTo>
                <a:lnTo>
                  <a:pt x="15935266" y="4113426"/>
                </a:lnTo>
                <a:lnTo>
                  <a:pt x="15681119" y="4113426"/>
                </a:lnTo>
                <a:close/>
                <a:moveTo>
                  <a:pt x="15174071" y="4048795"/>
                </a:moveTo>
                <a:lnTo>
                  <a:pt x="15426972" y="4048795"/>
                </a:lnTo>
                <a:lnTo>
                  <a:pt x="15426972" y="4113426"/>
                </a:lnTo>
                <a:lnTo>
                  <a:pt x="15174071" y="4113426"/>
                </a:lnTo>
                <a:close/>
                <a:moveTo>
                  <a:pt x="14665777" y="4048795"/>
                </a:moveTo>
                <a:lnTo>
                  <a:pt x="14918678" y="4048795"/>
                </a:lnTo>
                <a:lnTo>
                  <a:pt x="14918678" y="4113426"/>
                </a:lnTo>
                <a:lnTo>
                  <a:pt x="14665777" y="4113426"/>
                </a:lnTo>
                <a:close/>
                <a:moveTo>
                  <a:pt x="14157483" y="4048795"/>
                </a:moveTo>
                <a:lnTo>
                  <a:pt x="14411630" y="4048795"/>
                </a:lnTo>
                <a:lnTo>
                  <a:pt x="14411630" y="4113426"/>
                </a:lnTo>
                <a:lnTo>
                  <a:pt x="14157483" y="4113426"/>
                </a:lnTo>
                <a:close/>
                <a:moveTo>
                  <a:pt x="13649190" y="4048795"/>
                </a:moveTo>
                <a:lnTo>
                  <a:pt x="13903336" y="4048795"/>
                </a:lnTo>
                <a:lnTo>
                  <a:pt x="13903336" y="4113426"/>
                </a:lnTo>
                <a:lnTo>
                  <a:pt x="13649190" y="4113426"/>
                </a:lnTo>
                <a:close/>
                <a:moveTo>
                  <a:pt x="13142142" y="4048795"/>
                </a:moveTo>
                <a:lnTo>
                  <a:pt x="13395042" y="4048795"/>
                </a:lnTo>
                <a:lnTo>
                  <a:pt x="13395042" y="4113426"/>
                </a:lnTo>
                <a:lnTo>
                  <a:pt x="13142142" y="4113426"/>
                </a:lnTo>
                <a:close/>
                <a:moveTo>
                  <a:pt x="12633848" y="4048795"/>
                </a:moveTo>
                <a:lnTo>
                  <a:pt x="12887994" y="4048795"/>
                </a:lnTo>
                <a:lnTo>
                  <a:pt x="12887994" y="4113426"/>
                </a:lnTo>
                <a:lnTo>
                  <a:pt x="12633848" y="4113426"/>
                </a:lnTo>
                <a:close/>
                <a:moveTo>
                  <a:pt x="12126800" y="4048795"/>
                </a:moveTo>
                <a:lnTo>
                  <a:pt x="12379701" y="4048795"/>
                </a:lnTo>
                <a:lnTo>
                  <a:pt x="12379701" y="4113426"/>
                </a:lnTo>
                <a:lnTo>
                  <a:pt x="12126800" y="4113426"/>
                </a:lnTo>
                <a:close/>
                <a:moveTo>
                  <a:pt x="11618506" y="4048795"/>
                </a:moveTo>
                <a:lnTo>
                  <a:pt x="11872653" y="4048795"/>
                </a:lnTo>
                <a:lnTo>
                  <a:pt x="11872653" y="4113426"/>
                </a:lnTo>
                <a:lnTo>
                  <a:pt x="11618506" y="4113426"/>
                </a:lnTo>
                <a:close/>
                <a:moveTo>
                  <a:pt x="11111458" y="4048795"/>
                </a:moveTo>
                <a:lnTo>
                  <a:pt x="11365605" y="4048795"/>
                </a:lnTo>
                <a:lnTo>
                  <a:pt x="11365605" y="4113426"/>
                </a:lnTo>
                <a:lnTo>
                  <a:pt x="11111458" y="4113426"/>
                </a:lnTo>
                <a:close/>
                <a:moveTo>
                  <a:pt x="10603164" y="4048795"/>
                </a:moveTo>
                <a:lnTo>
                  <a:pt x="10857311" y="4048795"/>
                </a:lnTo>
                <a:lnTo>
                  <a:pt x="10857311" y="4113426"/>
                </a:lnTo>
                <a:lnTo>
                  <a:pt x="10603164" y="4113426"/>
                </a:lnTo>
                <a:close/>
                <a:moveTo>
                  <a:pt x="10094871" y="4048795"/>
                </a:moveTo>
                <a:lnTo>
                  <a:pt x="10349018" y="4048795"/>
                </a:lnTo>
                <a:lnTo>
                  <a:pt x="10349018" y="4113426"/>
                </a:lnTo>
                <a:lnTo>
                  <a:pt x="10094871" y="4113426"/>
                </a:lnTo>
                <a:close/>
                <a:moveTo>
                  <a:pt x="9586576" y="4048795"/>
                </a:moveTo>
                <a:lnTo>
                  <a:pt x="9841970" y="4048795"/>
                </a:lnTo>
                <a:lnTo>
                  <a:pt x="9841970" y="4113426"/>
                </a:lnTo>
                <a:lnTo>
                  <a:pt x="9586576" y="4113426"/>
                </a:lnTo>
                <a:close/>
                <a:moveTo>
                  <a:pt x="9079529" y="4048795"/>
                </a:moveTo>
                <a:lnTo>
                  <a:pt x="9333676" y="4048795"/>
                </a:lnTo>
                <a:lnTo>
                  <a:pt x="9333676" y="4113426"/>
                </a:lnTo>
                <a:lnTo>
                  <a:pt x="9079529" y="4113426"/>
                </a:lnTo>
                <a:close/>
                <a:moveTo>
                  <a:pt x="8571235" y="4048795"/>
                </a:moveTo>
                <a:lnTo>
                  <a:pt x="8825383" y="4048795"/>
                </a:lnTo>
                <a:lnTo>
                  <a:pt x="8825383" y="4113426"/>
                </a:lnTo>
                <a:lnTo>
                  <a:pt x="8571235" y="4113426"/>
                </a:lnTo>
                <a:close/>
                <a:moveTo>
                  <a:pt x="8062944" y="4048795"/>
                </a:moveTo>
                <a:lnTo>
                  <a:pt x="8317091" y="4048795"/>
                </a:lnTo>
                <a:lnTo>
                  <a:pt x="8317091" y="4113426"/>
                </a:lnTo>
                <a:lnTo>
                  <a:pt x="8062944" y="4113426"/>
                </a:lnTo>
                <a:close/>
                <a:moveTo>
                  <a:pt x="7555896" y="4048795"/>
                </a:moveTo>
                <a:lnTo>
                  <a:pt x="7810042" y="4048795"/>
                </a:lnTo>
                <a:lnTo>
                  <a:pt x="7810042" y="4113426"/>
                </a:lnTo>
                <a:lnTo>
                  <a:pt x="7555896" y="4113426"/>
                </a:lnTo>
                <a:close/>
                <a:moveTo>
                  <a:pt x="7047602" y="4048795"/>
                </a:moveTo>
                <a:lnTo>
                  <a:pt x="7301749" y="4048795"/>
                </a:lnTo>
                <a:lnTo>
                  <a:pt x="7301749" y="4113426"/>
                </a:lnTo>
                <a:lnTo>
                  <a:pt x="7047602" y="4113426"/>
                </a:lnTo>
                <a:close/>
                <a:moveTo>
                  <a:pt x="6539309" y="4048795"/>
                </a:moveTo>
                <a:lnTo>
                  <a:pt x="6793455" y="4048795"/>
                </a:lnTo>
                <a:lnTo>
                  <a:pt x="6793455" y="4113426"/>
                </a:lnTo>
                <a:lnTo>
                  <a:pt x="6539309" y="4113426"/>
                </a:lnTo>
                <a:close/>
                <a:moveTo>
                  <a:pt x="6032260" y="4048795"/>
                </a:moveTo>
                <a:lnTo>
                  <a:pt x="6285161" y="4048795"/>
                </a:lnTo>
                <a:lnTo>
                  <a:pt x="6285161" y="4113426"/>
                </a:lnTo>
                <a:lnTo>
                  <a:pt x="6032260" y="4113426"/>
                </a:lnTo>
                <a:close/>
                <a:moveTo>
                  <a:pt x="5523967" y="4048795"/>
                </a:moveTo>
                <a:lnTo>
                  <a:pt x="5776867" y="4048795"/>
                </a:lnTo>
                <a:lnTo>
                  <a:pt x="5776867" y="4113426"/>
                </a:lnTo>
                <a:lnTo>
                  <a:pt x="5523967" y="4113426"/>
                </a:lnTo>
                <a:close/>
                <a:moveTo>
                  <a:pt x="5015673" y="4048795"/>
                </a:moveTo>
                <a:lnTo>
                  <a:pt x="5179238" y="4048795"/>
                </a:lnTo>
                <a:lnTo>
                  <a:pt x="5269820" y="4048795"/>
                </a:lnTo>
                <a:lnTo>
                  <a:pt x="5269820" y="4113426"/>
                </a:lnTo>
                <a:lnTo>
                  <a:pt x="5135565" y="4113426"/>
                </a:lnTo>
                <a:lnTo>
                  <a:pt x="4997845" y="4120701"/>
                </a:lnTo>
                <a:cubicBezTo>
                  <a:pt x="4817543" y="4139865"/>
                  <a:pt x="4641097" y="4187776"/>
                  <a:pt x="4473764" y="4264434"/>
                </a:cubicBezTo>
                <a:cubicBezTo>
                  <a:pt x="4250656" y="4366644"/>
                  <a:pt x="4047488" y="4516220"/>
                  <a:pt x="3876728" y="4704436"/>
                </a:cubicBezTo>
                <a:cubicBezTo>
                  <a:pt x="3704722" y="4892652"/>
                  <a:pt x="3568862" y="5115770"/>
                  <a:pt x="3476627" y="5361323"/>
                </a:cubicBezTo>
                <a:cubicBezTo>
                  <a:pt x="3383145" y="5608123"/>
                  <a:pt x="3337028" y="5872374"/>
                  <a:pt x="3337028" y="6137871"/>
                </a:cubicBezTo>
                <a:cubicBezTo>
                  <a:pt x="3337028" y="6403368"/>
                  <a:pt x="3383145" y="6667619"/>
                  <a:pt x="3476627" y="6914419"/>
                </a:cubicBezTo>
                <a:cubicBezTo>
                  <a:pt x="3568862" y="7159973"/>
                  <a:pt x="3704722" y="7383090"/>
                  <a:pt x="3876728" y="7571306"/>
                </a:cubicBezTo>
                <a:cubicBezTo>
                  <a:pt x="4047488" y="7759523"/>
                  <a:pt x="4250656" y="7909099"/>
                  <a:pt x="4473764" y="8011309"/>
                </a:cubicBezTo>
                <a:cubicBezTo>
                  <a:pt x="4641097" y="8087966"/>
                  <a:pt x="4817543" y="8135877"/>
                  <a:pt x="4997845" y="8155042"/>
                </a:cubicBezTo>
                <a:lnTo>
                  <a:pt x="5103570" y="8160627"/>
                </a:lnTo>
                <a:lnTo>
                  <a:pt x="5103570" y="8158021"/>
                </a:lnTo>
                <a:lnTo>
                  <a:pt x="5357691" y="8158021"/>
                </a:lnTo>
                <a:lnTo>
                  <a:pt x="5357691" y="8222700"/>
                </a:lnTo>
                <a:lnTo>
                  <a:pt x="5179238" y="8222700"/>
                </a:lnTo>
                <a:lnTo>
                  <a:pt x="5179238" y="8228193"/>
                </a:lnTo>
                <a:cubicBezTo>
                  <a:pt x="4928708" y="8228193"/>
                  <a:pt x="4681917" y="8173349"/>
                  <a:pt x="4451329" y="8068646"/>
                </a:cubicBezTo>
                <a:cubicBezTo>
                  <a:pt x="4221987" y="7963943"/>
                  <a:pt x="4011342" y="7809381"/>
                  <a:pt x="3835596" y="7616179"/>
                </a:cubicBezTo>
                <a:cubicBezTo>
                  <a:pt x="3658605" y="7421731"/>
                  <a:pt x="3519005" y="7191134"/>
                  <a:pt x="3424277" y="6938102"/>
                </a:cubicBezTo>
                <a:cubicBezTo>
                  <a:pt x="3328303" y="6683823"/>
                  <a:pt x="3279693" y="6412093"/>
                  <a:pt x="3279693" y="6137871"/>
                </a:cubicBezTo>
                <a:cubicBezTo>
                  <a:pt x="3279693" y="5863649"/>
                  <a:pt x="3328303" y="5591919"/>
                  <a:pt x="3424277" y="5337640"/>
                </a:cubicBezTo>
                <a:cubicBezTo>
                  <a:pt x="3519005" y="5084608"/>
                  <a:pt x="3658605" y="4854012"/>
                  <a:pt x="3835596" y="4659563"/>
                </a:cubicBezTo>
                <a:cubicBezTo>
                  <a:pt x="4011342" y="4466361"/>
                  <a:pt x="4221987" y="4311799"/>
                  <a:pt x="4451329" y="4207096"/>
                </a:cubicBezTo>
                <a:cubicBezTo>
                  <a:pt x="4624269" y="4128569"/>
                  <a:pt x="4806325" y="4078788"/>
                  <a:pt x="4992235" y="4058806"/>
                </a:cubicBezTo>
                <a:lnTo>
                  <a:pt x="5015673" y="4057552"/>
                </a:lnTo>
                <a:close/>
                <a:moveTo>
                  <a:pt x="19244148" y="4"/>
                </a:moveTo>
                <a:cubicBezTo>
                  <a:pt x="19493432" y="4"/>
                  <a:pt x="19740222" y="53587"/>
                  <a:pt x="19972056" y="155770"/>
                </a:cubicBezTo>
                <a:cubicBezTo>
                  <a:pt x="20201398" y="260445"/>
                  <a:pt x="20410796" y="411227"/>
                  <a:pt x="20587788" y="601884"/>
                </a:cubicBezTo>
                <a:cubicBezTo>
                  <a:pt x="20763534" y="793788"/>
                  <a:pt x="20903134" y="1020584"/>
                  <a:pt x="20999108" y="1269810"/>
                </a:cubicBezTo>
                <a:cubicBezTo>
                  <a:pt x="21093836" y="1520281"/>
                  <a:pt x="21143692" y="1786953"/>
                  <a:pt x="21143692" y="2057363"/>
                </a:cubicBezTo>
                <a:cubicBezTo>
                  <a:pt x="21143692" y="2327773"/>
                  <a:pt x="21093836" y="2594444"/>
                  <a:pt x="20999108" y="2844916"/>
                </a:cubicBezTo>
                <a:cubicBezTo>
                  <a:pt x="20903134" y="3094142"/>
                  <a:pt x="20763534" y="3320938"/>
                  <a:pt x="20587788" y="3512842"/>
                </a:cubicBezTo>
                <a:cubicBezTo>
                  <a:pt x="20410796" y="3703499"/>
                  <a:pt x="20201398" y="3854281"/>
                  <a:pt x="19972056" y="3957710"/>
                </a:cubicBezTo>
                <a:cubicBezTo>
                  <a:pt x="19798180" y="4036216"/>
                  <a:pt x="19615892" y="4084582"/>
                  <a:pt x="19430448" y="4103858"/>
                </a:cubicBezTo>
                <a:lnTo>
                  <a:pt x="19363756" y="4107301"/>
                </a:lnTo>
                <a:lnTo>
                  <a:pt x="19363756" y="4113426"/>
                </a:lnTo>
                <a:lnTo>
                  <a:pt x="19245126" y="4113426"/>
                </a:lnTo>
                <a:lnTo>
                  <a:pt x="19244148" y="4113476"/>
                </a:lnTo>
                <a:lnTo>
                  <a:pt x="19244148" y="4113426"/>
                </a:lnTo>
                <a:lnTo>
                  <a:pt x="19236684" y="4113426"/>
                </a:lnTo>
                <a:lnTo>
                  <a:pt x="19236684" y="4048795"/>
                </a:lnTo>
                <a:lnTo>
                  <a:pt x="19334386" y="4048795"/>
                </a:lnTo>
                <a:lnTo>
                  <a:pt x="19425014" y="4043907"/>
                </a:lnTo>
                <a:cubicBezTo>
                  <a:pt x="19605142" y="4024456"/>
                  <a:pt x="19782290" y="3976090"/>
                  <a:pt x="19949622" y="3900388"/>
                </a:cubicBezTo>
                <a:cubicBezTo>
                  <a:pt x="20172730" y="3800697"/>
                  <a:pt x="20375898" y="3654900"/>
                  <a:pt x="20546656" y="3469227"/>
                </a:cubicBezTo>
                <a:cubicBezTo>
                  <a:pt x="20718664" y="3283554"/>
                  <a:pt x="20854522" y="3062989"/>
                  <a:pt x="20946758" y="2821240"/>
                </a:cubicBezTo>
                <a:cubicBezTo>
                  <a:pt x="21038994" y="2579491"/>
                  <a:pt x="21086358" y="2320296"/>
                  <a:pt x="21086358" y="2057363"/>
                </a:cubicBezTo>
                <a:cubicBezTo>
                  <a:pt x="21086358" y="1795676"/>
                  <a:pt x="21038994" y="1535235"/>
                  <a:pt x="20946758" y="1293486"/>
                </a:cubicBezTo>
                <a:cubicBezTo>
                  <a:pt x="20854522" y="1051737"/>
                  <a:pt x="20718664" y="831172"/>
                  <a:pt x="20546656" y="646745"/>
                </a:cubicBezTo>
                <a:cubicBezTo>
                  <a:pt x="20375898" y="461072"/>
                  <a:pt x="20172730" y="314028"/>
                  <a:pt x="19949622" y="213092"/>
                </a:cubicBezTo>
                <a:cubicBezTo>
                  <a:pt x="19726512" y="112156"/>
                  <a:pt x="19485952" y="61064"/>
                  <a:pt x="19244148" y="61064"/>
                </a:cubicBezTo>
                <a:close/>
                <a:moveTo>
                  <a:pt x="18600290" y="0"/>
                </a:moveTo>
                <a:lnTo>
                  <a:pt x="18852850" y="0"/>
                </a:lnTo>
                <a:lnTo>
                  <a:pt x="18852850" y="64655"/>
                </a:lnTo>
                <a:lnTo>
                  <a:pt x="18600290" y="64655"/>
                </a:lnTo>
                <a:close/>
                <a:moveTo>
                  <a:pt x="18092680" y="0"/>
                </a:moveTo>
                <a:lnTo>
                  <a:pt x="18345242" y="0"/>
                </a:lnTo>
                <a:lnTo>
                  <a:pt x="18345242" y="64655"/>
                </a:lnTo>
                <a:lnTo>
                  <a:pt x="18092680" y="64655"/>
                </a:lnTo>
                <a:close/>
                <a:moveTo>
                  <a:pt x="17585072" y="0"/>
                </a:moveTo>
                <a:lnTo>
                  <a:pt x="17838876" y="0"/>
                </a:lnTo>
                <a:lnTo>
                  <a:pt x="17838876" y="64655"/>
                </a:lnTo>
                <a:lnTo>
                  <a:pt x="17585072" y="64655"/>
                </a:lnTo>
                <a:close/>
                <a:moveTo>
                  <a:pt x="14231493" y="0"/>
                </a:moveTo>
                <a:lnTo>
                  <a:pt x="14485424" y="0"/>
                </a:lnTo>
                <a:lnTo>
                  <a:pt x="14485424" y="64655"/>
                </a:lnTo>
                <a:lnTo>
                  <a:pt x="14231493" y="64655"/>
                </a:lnTo>
                <a:close/>
                <a:moveTo>
                  <a:pt x="13724874" y="0"/>
                </a:moveTo>
                <a:lnTo>
                  <a:pt x="13977561" y="0"/>
                </a:lnTo>
                <a:lnTo>
                  <a:pt x="13977561" y="64655"/>
                </a:lnTo>
                <a:lnTo>
                  <a:pt x="13724874" y="64655"/>
                </a:lnTo>
                <a:close/>
                <a:moveTo>
                  <a:pt x="13217011" y="0"/>
                </a:moveTo>
                <a:lnTo>
                  <a:pt x="13469698" y="0"/>
                </a:lnTo>
                <a:lnTo>
                  <a:pt x="13469698" y="64655"/>
                </a:lnTo>
                <a:lnTo>
                  <a:pt x="13217011" y="64655"/>
                </a:lnTo>
                <a:close/>
                <a:moveTo>
                  <a:pt x="12709148" y="0"/>
                </a:moveTo>
                <a:lnTo>
                  <a:pt x="12963080" y="0"/>
                </a:lnTo>
                <a:lnTo>
                  <a:pt x="12963080" y="64655"/>
                </a:lnTo>
                <a:lnTo>
                  <a:pt x="12709148" y="64655"/>
                </a:lnTo>
                <a:close/>
                <a:moveTo>
                  <a:pt x="12202529" y="0"/>
                </a:moveTo>
                <a:lnTo>
                  <a:pt x="12455216" y="0"/>
                </a:lnTo>
                <a:lnTo>
                  <a:pt x="12455216" y="64655"/>
                </a:lnTo>
                <a:lnTo>
                  <a:pt x="12202529" y="64655"/>
                </a:lnTo>
                <a:close/>
                <a:moveTo>
                  <a:pt x="11695912" y="0"/>
                </a:moveTo>
                <a:lnTo>
                  <a:pt x="11948598" y="0"/>
                </a:lnTo>
                <a:lnTo>
                  <a:pt x="11948598" y="64655"/>
                </a:lnTo>
                <a:lnTo>
                  <a:pt x="11695912" y="64655"/>
                </a:lnTo>
                <a:close/>
                <a:moveTo>
                  <a:pt x="8380405" y="0"/>
                </a:moveTo>
                <a:lnTo>
                  <a:pt x="8634720" y="0"/>
                </a:lnTo>
                <a:lnTo>
                  <a:pt x="8634720" y="64655"/>
                </a:lnTo>
                <a:lnTo>
                  <a:pt x="8380405" y="64655"/>
                </a:lnTo>
                <a:close/>
                <a:moveTo>
                  <a:pt x="7871770" y="0"/>
                </a:moveTo>
                <a:lnTo>
                  <a:pt x="8127334" y="0"/>
                </a:lnTo>
                <a:lnTo>
                  <a:pt x="8127334" y="64655"/>
                </a:lnTo>
                <a:lnTo>
                  <a:pt x="7871770" y="64655"/>
                </a:lnTo>
                <a:close/>
                <a:moveTo>
                  <a:pt x="7364381" y="0"/>
                </a:moveTo>
                <a:lnTo>
                  <a:pt x="7618699" y="0"/>
                </a:lnTo>
                <a:lnTo>
                  <a:pt x="7618699" y="64655"/>
                </a:lnTo>
                <a:lnTo>
                  <a:pt x="7364381" y="64655"/>
                </a:lnTo>
                <a:close/>
                <a:moveTo>
                  <a:pt x="6855744" y="0"/>
                </a:moveTo>
                <a:lnTo>
                  <a:pt x="7110063" y="0"/>
                </a:lnTo>
                <a:lnTo>
                  <a:pt x="7110063" y="64655"/>
                </a:lnTo>
                <a:lnTo>
                  <a:pt x="6855744" y="64655"/>
                </a:lnTo>
                <a:close/>
                <a:moveTo>
                  <a:pt x="6347110" y="0"/>
                </a:moveTo>
                <a:lnTo>
                  <a:pt x="6602673" y="0"/>
                </a:lnTo>
                <a:lnTo>
                  <a:pt x="6602673" y="64655"/>
                </a:lnTo>
                <a:lnTo>
                  <a:pt x="6347110" y="64655"/>
                </a:lnTo>
                <a:close/>
                <a:moveTo>
                  <a:pt x="5839721" y="0"/>
                </a:moveTo>
                <a:lnTo>
                  <a:pt x="6094038" y="0"/>
                </a:lnTo>
                <a:lnTo>
                  <a:pt x="6094038" y="64655"/>
                </a:lnTo>
                <a:lnTo>
                  <a:pt x="5839721" y="64655"/>
                </a:lnTo>
                <a:close/>
                <a:moveTo>
                  <a:pt x="3047710" y="0"/>
                </a:moveTo>
                <a:lnTo>
                  <a:pt x="3289434" y="0"/>
                </a:lnTo>
                <a:lnTo>
                  <a:pt x="3289434" y="64655"/>
                </a:lnTo>
                <a:lnTo>
                  <a:pt x="3047710" y="64655"/>
                </a:lnTo>
                <a:close/>
                <a:moveTo>
                  <a:pt x="2539343" y="0"/>
                </a:moveTo>
                <a:lnTo>
                  <a:pt x="2794772" y="0"/>
                </a:lnTo>
                <a:lnTo>
                  <a:pt x="2794772" y="64655"/>
                </a:lnTo>
                <a:lnTo>
                  <a:pt x="2539343" y="64655"/>
                </a:lnTo>
                <a:close/>
                <a:moveTo>
                  <a:pt x="2032222" y="0"/>
                </a:moveTo>
                <a:lnTo>
                  <a:pt x="2286406" y="0"/>
                </a:lnTo>
                <a:lnTo>
                  <a:pt x="2286406" y="64655"/>
                </a:lnTo>
                <a:lnTo>
                  <a:pt x="2032222" y="64655"/>
                </a:lnTo>
                <a:close/>
                <a:moveTo>
                  <a:pt x="1523855" y="0"/>
                </a:moveTo>
                <a:lnTo>
                  <a:pt x="1778038" y="0"/>
                </a:lnTo>
                <a:lnTo>
                  <a:pt x="1778038" y="64655"/>
                </a:lnTo>
                <a:lnTo>
                  <a:pt x="1523855" y="64655"/>
                </a:lnTo>
                <a:close/>
                <a:moveTo>
                  <a:pt x="1015488" y="0"/>
                </a:moveTo>
                <a:lnTo>
                  <a:pt x="1269672" y="0"/>
                </a:lnTo>
                <a:lnTo>
                  <a:pt x="1269672" y="64655"/>
                </a:lnTo>
                <a:lnTo>
                  <a:pt x="1015488" y="64655"/>
                </a:lnTo>
                <a:close/>
                <a:moveTo>
                  <a:pt x="508368" y="0"/>
                </a:moveTo>
                <a:lnTo>
                  <a:pt x="762551" y="0"/>
                </a:lnTo>
                <a:lnTo>
                  <a:pt x="762551" y="64655"/>
                </a:lnTo>
                <a:lnTo>
                  <a:pt x="508368" y="64655"/>
                </a:lnTo>
                <a:close/>
                <a:moveTo>
                  <a:pt x="0" y="0"/>
                </a:moveTo>
                <a:lnTo>
                  <a:pt x="254184" y="0"/>
                </a:lnTo>
                <a:lnTo>
                  <a:pt x="254184" y="64655"/>
                </a:lnTo>
                <a:lnTo>
                  <a:pt x="0" y="646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5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32702A-5AAE-8B4E-916C-47BB19ADB83E}"/>
              </a:ext>
            </a:extLst>
          </p:cNvPr>
          <p:cNvSpPr txBox="1"/>
          <p:nvPr/>
        </p:nvSpPr>
        <p:spPr>
          <a:xfrm>
            <a:off x="3339979" y="27407"/>
            <a:ext cx="48765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25656B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Your Process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C80AEA-F303-AE4B-BD2F-58C2164CA545}"/>
              </a:ext>
            </a:extLst>
          </p:cNvPr>
          <p:cNvSpPr txBox="1"/>
          <p:nvPr/>
        </p:nvSpPr>
        <p:spPr>
          <a:xfrm>
            <a:off x="37721" y="867762"/>
            <a:ext cx="3302258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6416"/>
                </a:solidFill>
                <a:effectLst/>
                <a:uLnTx/>
                <a:uFillTx/>
                <a:latin typeface="Calibri" panose="020F0502020204030204"/>
                <a:ea typeface="League Spartan" charset="0"/>
                <a:cs typeface="Poppins" pitchFamily="2" charset="77"/>
              </a:rPr>
              <a:t>Burning Problem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8395731-C48F-9449-8CE0-B90A30C39BBF}"/>
              </a:ext>
            </a:extLst>
          </p:cNvPr>
          <p:cNvSpPr txBox="1"/>
          <p:nvPr/>
        </p:nvSpPr>
        <p:spPr>
          <a:xfrm>
            <a:off x="8216490" y="6273225"/>
            <a:ext cx="3360600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6416"/>
                </a:solidFill>
                <a:effectLst/>
                <a:uLnTx/>
                <a:uFillTx/>
                <a:latin typeface="Calibri" panose="020F0502020204030204"/>
                <a:ea typeface="League Spartan" charset="0"/>
                <a:cs typeface="Poppins" pitchFamily="2" charset="77"/>
              </a:rPr>
              <a:t>Results They Crave</a:t>
            </a:r>
          </a:p>
        </p:txBody>
      </p:sp>
    </p:spTree>
    <p:extLst>
      <p:ext uri="{BB962C8B-B14F-4D97-AF65-F5344CB8AC3E}">
        <p14:creationId xmlns:p14="http://schemas.microsoft.com/office/powerpoint/2010/main" val="3954306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C314A0B7-6BB6-483B-90D9-17973428F0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t="15730"/>
          <a:stretch/>
        </p:blipFill>
        <p:spPr>
          <a:xfrm>
            <a:off x="-15765" y="-27753"/>
            <a:ext cx="12191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559" y="365125"/>
            <a:ext cx="11256579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dirty="0">
                <a:solidFill>
                  <a:srgbClr val="FFFF00"/>
                </a:solidFill>
              </a:rPr>
              <a:t>Define Your Signature System Process</a:t>
            </a:r>
          </a:p>
        </p:txBody>
      </p:sp>
      <p:graphicFrame>
        <p:nvGraphicFramePr>
          <p:cNvPr id="9" name="TextBox 3">
            <a:extLst>
              <a:ext uri="{FF2B5EF4-FFF2-40B4-BE49-F238E27FC236}">
                <a16:creationId xmlns:a16="http://schemas.microsoft.com/office/drawing/2014/main" id="{672A6A8D-2E4F-4620-9F61-81675F8FFAD2}"/>
              </a:ext>
            </a:extLst>
          </p:cNvPr>
          <p:cNvGraphicFramePr/>
          <p:nvPr/>
        </p:nvGraphicFramePr>
        <p:xfrm>
          <a:off x="838200" y="2478899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217884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9F7551-E956-43CB-8F36-268A5DA44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143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1A48365-B48D-490D-A7DE-D85CC9AD2F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1" y="-2"/>
            <a:ext cx="5020091" cy="1511306"/>
          </a:xfrm>
          <a:custGeom>
            <a:avLst/>
            <a:gdLst>
              <a:gd name="connsiteX0" fmla="*/ 2147981 w 6693455"/>
              <a:gd name="connsiteY0" fmla="*/ 0 h 1511306"/>
              <a:gd name="connsiteX1" fmla="*/ 6693455 w 6693455"/>
              <a:gd name="connsiteY1" fmla="*/ 0 h 1511306"/>
              <a:gd name="connsiteX2" fmla="*/ 5995838 w 6693455"/>
              <a:gd name="connsiteY2" fmla="*/ 1511301 h 1511306"/>
              <a:gd name="connsiteX3" fmla="*/ 2147982 w 6693455"/>
              <a:gd name="connsiteY3" fmla="*/ 1511301 h 1511306"/>
              <a:gd name="connsiteX4" fmla="*/ 2147982 w 6693455"/>
              <a:gd name="connsiteY4" fmla="*/ 1511304 h 1511306"/>
              <a:gd name="connsiteX5" fmla="*/ 680261 w 6693455"/>
              <a:gd name="connsiteY5" fmla="*/ 1511304 h 1511306"/>
              <a:gd name="connsiteX6" fmla="*/ 680261 w 6693455"/>
              <a:gd name="connsiteY6" fmla="*/ 1511306 h 1511306"/>
              <a:gd name="connsiteX7" fmla="*/ 0 w 6693455"/>
              <a:gd name="connsiteY7" fmla="*/ 1511306 h 1511306"/>
              <a:gd name="connsiteX8" fmla="*/ 0 w 6693455"/>
              <a:gd name="connsiteY8" fmla="*/ 2 h 1511306"/>
              <a:gd name="connsiteX9" fmla="*/ 680261 w 6693455"/>
              <a:gd name="connsiteY9" fmla="*/ 2 h 1511306"/>
              <a:gd name="connsiteX10" fmla="*/ 680261 w 6693455"/>
              <a:gd name="connsiteY10" fmla="*/ 2544 h 1511306"/>
              <a:gd name="connsiteX11" fmla="*/ 2147981 w 6693455"/>
              <a:gd name="connsiteY11" fmla="*/ 2544 h 151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693455" h="1511306">
                <a:moveTo>
                  <a:pt x="2147981" y="0"/>
                </a:moveTo>
                <a:lnTo>
                  <a:pt x="6693455" y="0"/>
                </a:lnTo>
                <a:lnTo>
                  <a:pt x="5995838" y="1511301"/>
                </a:lnTo>
                <a:lnTo>
                  <a:pt x="2147982" y="1511301"/>
                </a:lnTo>
                <a:lnTo>
                  <a:pt x="2147982" y="1511304"/>
                </a:lnTo>
                <a:lnTo>
                  <a:pt x="680261" y="1511304"/>
                </a:lnTo>
                <a:lnTo>
                  <a:pt x="680261" y="1511306"/>
                </a:lnTo>
                <a:lnTo>
                  <a:pt x="0" y="1511306"/>
                </a:lnTo>
                <a:lnTo>
                  <a:pt x="0" y="2"/>
                </a:lnTo>
                <a:lnTo>
                  <a:pt x="680261" y="2"/>
                </a:lnTo>
                <a:lnTo>
                  <a:pt x="680261" y="2544"/>
                </a:lnTo>
                <a:lnTo>
                  <a:pt x="2147981" y="2544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3693" y="182563"/>
            <a:ext cx="4005453" cy="114617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CA" sz="3100" dirty="0">
                <a:solidFill>
                  <a:schemeClr val="accent2">
                    <a:lumMod val="75000"/>
                  </a:schemeClr>
                </a:solidFill>
              </a:rPr>
              <a:t>Coaching Program Template Components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21F05AC-2996-48A9-9B40-1A0FC53D7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1" y="1691640"/>
            <a:ext cx="4448591" cy="5166360"/>
          </a:xfrm>
          <a:custGeom>
            <a:avLst/>
            <a:gdLst>
              <a:gd name="connsiteX0" fmla="*/ 0 w 5931454"/>
              <a:gd name="connsiteY0" fmla="*/ 0 h 5166360"/>
              <a:gd name="connsiteX1" fmla="*/ 5931454 w 5931454"/>
              <a:gd name="connsiteY1" fmla="*/ 0 h 5166360"/>
              <a:gd name="connsiteX2" fmla="*/ 3537575 w 5931454"/>
              <a:gd name="connsiteY2" fmla="*/ 5166360 h 5166360"/>
              <a:gd name="connsiteX3" fmla="*/ 0 w 5931454"/>
              <a:gd name="connsiteY3" fmla="*/ 5166360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31454" h="5166360">
                <a:moveTo>
                  <a:pt x="0" y="0"/>
                </a:moveTo>
                <a:lnTo>
                  <a:pt x="5931454" y="0"/>
                </a:lnTo>
                <a:lnTo>
                  <a:pt x="3537575" y="5166360"/>
                </a:lnTo>
                <a:lnTo>
                  <a:pt x="0" y="5166360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1" y="1691638"/>
            <a:ext cx="3254827" cy="5090162"/>
          </a:xfrm>
        </p:spPr>
        <p:txBody>
          <a:bodyPr anchor="ctr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CA" sz="2000" b="1" dirty="0"/>
              <a:t>Title of Program</a:t>
            </a:r>
          </a:p>
          <a:p>
            <a:pPr>
              <a:lnSpc>
                <a:spcPct val="90000"/>
              </a:lnSpc>
            </a:pPr>
            <a:r>
              <a:rPr lang="en-CA" sz="2000" b="1" dirty="0"/>
              <a:t>Problem Solved</a:t>
            </a:r>
          </a:p>
          <a:p>
            <a:pPr>
              <a:lnSpc>
                <a:spcPct val="90000"/>
              </a:lnSpc>
            </a:pPr>
            <a:r>
              <a:rPr lang="en-CA" sz="2000" b="1" dirty="0"/>
              <a:t>Target Audience </a:t>
            </a:r>
            <a:r>
              <a:rPr lang="en-CA" sz="2000" dirty="0"/>
              <a:t>(Niche)</a:t>
            </a:r>
          </a:p>
          <a:p>
            <a:pPr>
              <a:lnSpc>
                <a:spcPct val="90000"/>
              </a:lnSpc>
            </a:pPr>
            <a:r>
              <a:rPr lang="en-CA" sz="2000" b="1" dirty="0"/>
              <a:t>Benefits and Results</a:t>
            </a:r>
          </a:p>
          <a:p>
            <a:pPr>
              <a:lnSpc>
                <a:spcPct val="90000"/>
              </a:lnSpc>
            </a:pPr>
            <a:r>
              <a:rPr lang="en-CA" sz="2000" b="1" dirty="0"/>
              <a:t>Format of Delivery </a:t>
            </a:r>
            <a:br>
              <a:rPr lang="en-CA" sz="2000" b="1" dirty="0"/>
            </a:br>
            <a:r>
              <a:rPr lang="en-CA" sz="2000" dirty="0"/>
              <a:t>(one-on-one, small group, </a:t>
            </a:r>
            <a:br>
              <a:rPr lang="en-CA" sz="2000" dirty="0"/>
            </a:br>
            <a:r>
              <a:rPr lang="en-CA" sz="2000" dirty="0"/>
              <a:t>phone, or in-person)</a:t>
            </a:r>
          </a:p>
          <a:p>
            <a:pPr>
              <a:lnSpc>
                <a:spcPct val="90000"/>
              </a:lnSpc>
            </a:pPr>
            <a:r>
              <a:rPr lang="en-CA" sz="2000" b="1" dirty="0"/>
              <a:t>Time Frame of Delivery</a:t>
            </a:r>
          </a:p>
          <a:p>
            <a:pPr>
              <a:lnSpc>
                <a:spcPct val="90000"/>
              </a:lnSpc>
            </a:pPr>
            <a:r>
              <a:rPr lang="en-CA" sz="2000" b="1" dirty="0"/>
              <a:t># Sessions, Length, How Delivered</a:t>
            </a:r>
          </a:p>
          <a:p>
            <a:pPr>
              <a:lnSpc>
                <a:spcPct val="90000"/>
              </a:lnSpc>
            </a:pPr>
            <a:r>
              <a:rPr lang="en-CA" sz="2000" b="1" dirty="0"/>
              <a:t>Additional Elements </a:t>
            </a:r>
            <a:r>
              <a:rPr lang="en-CA" sz="2000" dirty="0"/>
              <a:t>(recordings, </a:t>
            </a:r>
            <a:br>
              <a:rPr lang="en-CA" sz="2000" dirty="0"/>
            </a:br>
            <a:r>
              <a:rPr lang="en-CA" sz="2000" dirty="0"/>
              <a:t>recipe guides, menu plans, charts,</a:t>
            </a:r>
            <a:br>
              <a:rPr lang="en-CA" sz="2000" dirty="0"/>
            </a:br>
            <a:r>
              <a:rPr lang="en-CA" sz="2000" dirty="0"/>
              <a:t>documents)</a:t>
            </a:r>
          </a:p>
          <a:p>
            <a:pPr>
              <a:lnSpc>
                <a:spcPct val="90000"/>
              </a:lnSpc>
            </a:pPr>
            <a:r>
              <a:rPr lang="en-CA" sz="2000" b="1" dirty="0"/>
              <a:t>Process</a:t>
            </a:r>
          </a:p>
          <a:p>
            <a:pPr>
              <a:lnSpc>
                <a:spcPct val="90000"/>
              </a:lnSpc>
            </a:pPr>
            <a:r>
              <a:rPr lang="en-CA" sz="2000" b="1" dirty="0"/>
              <a:t>Pricing</a:t>
            </a:r>
            <a:endParaRPr lang="en-CA" sz="13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" t="1407" r="7331" b="7380"/>
          <a:stretch/>
        </p:blipFill>
        <p:spPr>
          <a:xfrm>
            <a:off x="6288287" y="616530"/>
            <a:ext cx="4256478" cy="5544002"/>
          </a:xfrm>
          <a:custGeom>
            <a:avLst/>
            <a:gdLst>
              <a:gd name="connsiteX0" fmla="*/ 0 w 4636009"/>
              <a:gd name="connsiteY0" fmla="*/ 0 h 5032375"/>
              <a:gd name="connsiteX1" fmla="*/ 4636009 w 4636009"/>
              <a:gd name="connsiteY1" fmla="*/ 0 h 5032375"/>
              <a:gd name="connsiteX2" fmla="*/ 4636009 w 4636009"/>
              <a:gd name="connsiteY2" fmla="*/ 5032375 h 5032375"/>
              <a:gd name="connsiteX3" fmla="*/ 0 w 4636009"/>
              <a:gd name="connsiteY3" fmla="*/ 5032375 h 503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6009" h="5032375">
                <a:moveTo>
                  <a:pt x="0" y="0"/>
                </a:moveTo>
                <a:lnTo>
                  <a:pt x="4636009" y="0"/>
                </a:lnTo>
                <a:lnTo>
                  <a:pt x="4636009" y="5032375"/>
                </a:lnTo>
                <a:lnTo>
                  <a:pt x="0" y="5032375"/>
                </a:lnTo>
                <a:close/>
              </a:path>
            </a:pathLst>
          </a:cu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9D6F216-CF82-4EC6-93CC-59A452315328}"/>
              </a:ext>
            </a:extLst>
          </p:cNvPr>
          <p:cNvSpPr txBox="1"/>
          <p:nvPr/>
        </p:nvSpPr>
        <p:spPr>
          <a:xfrm>
            <a:off x="5774121" y="6369036"/>
            <a:ext cx="6093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https://drritamarie.com/ProgramDesignTemplate</a:t>
            </a:r>
          </a:p>
        </p:txBody>
      </p:sp>
    </p:spTree>
    <p:extLst>
      <p:ext uri="{BB962C8B-B14F-4D97-AF65-F5344CB8AC3E}">
        <p14:creationId xmlns:p14="http://schemas.microsoft.com/office/powerpoint/2010/main" val="35935342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 descr="Abstract blurred public library with bookshelves">
            <a:extLst>
              <a:ext uri="{FF2B5EF4-FFF2-40B4-BE49-F238E27FC236}">
                <a16:creationId xmlns:a16="http://schemas.microsoft.com/office/drawing/2014/main" id="{853E67A4-AF63-4714-B9D4-6DFDE066BE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310" b="1442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44A945-804A-41D7-8664-CE89AB457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409987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000" dirty="0">
                <a:solidFill>
                  <a:srgbClr val="FFFFFF"/>
                </a:solidFill>
                <a:latin typeface="+mj-lt"/>
                <a:cs typeface="+mj-cs"/>
              </a:rPr>
              <a:t>Lisa </a:t>
            </a:r>
            <a:r>
              <a:rPr lang="en-US" sz="6000" dirty="0" err="1">
                <a:solidFill>
                  <a:srgbClr val="FFFFFF"/>
                </a:solidFill>
                <a:latin typeface="+mj-lt"/>
                <a:cs typeface="+mj-cs"/>
              </a:rPr>
              <a:t>Sasevich’s</a:t>
            </a:r>
            <a:r>
              <a:rPr lang="en-US" sz="6000" dirty="0">
                <a:solidFill>
                  <a:srgbClr val="FFFFFF"/>
                </a:solidFill>
                <a:latin typeface="+mj-lt"/>
                <a:cs typeface="+mj-cs"/>
              </a:rPr>
              <a:t> </a:t>
            </a:r>
            <a:br>
              <a:rPr lang="en-US" sz="6000" dirty="0">
                <a:solidFill>
                  <a:srgbClr val="FFFFFF"/>
                </a:solidFill>
                <a:latin typeface="+mj-lt"/>
                <a:cs typeface="+mj-cs"/>
              </a:rPr>
            </a:br>
            <a:r>
              <a:rPr lang="en-US" sz="6000" dirty="0">
                <a:solidFill>
                  <a:srgbClr val="FFFFFF"/>
                </a:solidFill>
                <a:latin typeface="+mj-lt"/>
                <a:cs typeface="+mj-cs"/>
              </a:rPr>
              <a:t>Signature System  Process</a:t>
            </a:r>
            <a:br>
              <a:rPr lang="en-US" sz="6000" dirty="0">
                <a:solidFill>
                  <a:srgbClr val="FFFFFF"/>
                </a:solidFill>
                <a:latin typeface="+mj-lt"/>
                <a:cs typeface="+mj-cs"/>
              </a:rPr>
            </a:br>
            <a:br>
              <a:rPr lang="en-US" sz="6000" dirty="0">
                <a:solidFill>
                  <a:srgbClr val="FFFFFF"/>
                </a:solidFill>
                <a:latin typeface="+mj-lt"/>
                <a:cs typeface="+mj-cs"/>
              </a:rPr>
            </a:br>
            <a:r>
              <a:rPr lang="en-US" sz="6000" dirty="0">
                <a:solidFill>
                  <a:srgbClr val="FFFFFF"/>
                </a:solidFill>
                <a:latin typeface="+mj-lt"/>
                <a:cs typeface="+mj-cs"/>
              </a:rPr>
              <a:t>PBSS</a:t>
            </a:r>
            <a:br>
              <a:rPr lang="en-US" sz="6000" dirty="0">
                <a:solidFill>
                  <a:srgbClr val="FFFFFF"/>
                </a:solidFill>
                <a:latin typeface="+mj-lt"/>
                <a:cs typeface="+mj-cs"/>
              </a:rPr>
            </a:br>
            <a:r>
              <a:rPr lang="en-US" sz="6000" dirty="0">
                <a:solidFill>
                  <a:srgbClr val="FFFFFF"/>
                </a:solidFill>
                <a:latin typeface="+mj-lt"/>
                <a:cs typeface="+mj-cs"/>
              </a:rPr>
              <a:t>March 9, 2022 Session</a:t>
            </a:r>
          </a:p>
        </p:txBody>
      </p:sp>
    </p:spTree>
    <p:extLst>
      <p:ext uri="{BB962C8B-B14F-4D97-AF65-F5344CB8AC3E}">
        <p14:creationId xmlns:p14="http://schemas.microsoft.com/office/powerpoint/2010/main" val="20781189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C314A0B7-6BB6-483B-90D9-17973428F0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t="15730"/>
          <a:stretch/>
        </p:blipFill>
        <p:spPr>
          <a:xfrm>
            <a:off x="-15765" y="-27753"/>
            <a:ext cx="12191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559" y="365125"/>
            <a:ext cx="11256579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dirty="0">
                <a:solidFill>
                  <a:srgbClr val="FFFF00"/>
                </a:solidFill>
              </a:rPr>
              <a:t>Enrolling Clients</a:t>
            </a:r>
          </a:p>
        </p:txBody>
      </p:sp>
      <p:graphicFrame>
        <p:nvGraphicFramePr>
          <p:cNvPr id="9" name="TextBox 3">
            <a:extLst>
              <a:ext uri="{FF2B5EF4-FFF2-40B4-BE49-F238E27FC236}">
                <a16:creationId xmlns:a16="http://schemas.microsoft.com/office/drawing/2014/main" id="{672A6A8D-2E4F-4620-9F61-81675F8FFAD2}"/>
              </a:ext>
            </a:extLst>
          </p:cNvPr>
          <p:cNvGraphicFramePr/>
          <p:nvPr/>
        </p:nvGraphicFramePr>
        <p:xfrm>
          <a:off x="838200" y="2478899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9279063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AE30C-CCB6-436A-9EB9-5C38980E4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304800"/>
            <a:ext cx="8382000" cy="1143000"/>
          </a:xfrm>
        </p:spPr>
        <p:txBody>
          <a:bodyPr wrap="square" anchor="ctr">
            <a:normAutofit/>
          </a:bodyPr>
          <a:lstStyle/>
          <a:p>
            <a:r>
              <a:rPr lang="en-US" sz="6000" dirty="0"/>
              <a:t>Webinar Components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6118AC58-D61F-464D-9E3E-72EA1331981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905000" y="1600201"/>
          <a:ext cx="84582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806309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24BD6-940A-4671-AA7A-DD22DCAAB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365126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/>
              <a:t>Webinar Title Components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59AF707-E1BF-44D9-9581-8358DAE9F67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22513" y="1420586"/>
          <a:ext cx="10891157" cy="5225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1762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DB88A-83F6-4E02-A874-D711C225B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srgbClr val="942D20"/>
                </a:solidFill>
              </a:rPr>
              <a:t>Title Examples – Pleasure Based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0F773-5BCA-4995-B26E-B69805A8C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“Top 3 Secrets Smart Health Seekers Know That Fill Their Lives With Vitality and Joy!”</a:t>
            </a:r>
          </a:p>
          <a:p>
            <a:r>
              <a:rPr lang="en-US" dirty="0"/>
              <a:t>“The top 3 Strategies that Healthy People Implement to Keep their Energy High and Their Hormones Balanced”</a:t>
            </a:r>
          </a:p>
          <a:p>
            <a:r>
              <a:rPr lang="en-US" dirty="0"/>
              <a:t>“3 Easy Lifestyle Hacks to Reduce Stress and Balance your Hormones”</a:t>
            </a:r>
          </a:p>
          <a:p>
            <a:r>
              <a:rPr lang="en-US" dirty="0"/>
              <a:t>“The Top 3 Foods to Eat Regularly to Increase Your Energy and Clear Your Foggy Brain”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377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DB88A-83F6-4E02-A874-D711C225B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76200"/>
            <a:ext cx="8382000" cy="1143000"/>
          </a:xfrm>
        </p:spPr>
        <p:txBody>
          <a:bodyPr/>
          <a:lstStyle/>
          <a:p>
            <a:r>
              <a:rPr lang="en-US" sz="5400" dirty="0">
                <a:solidFill>
                  <a:srgbClr val="942D20"/>
                </a:solidFill>
              </a:rPr>
              <a:t>Title Examples – Pain Based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0F773-5BCA-4995-B26E-B69805A8C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7" y="1219201"/>
            <a:ext cx="11205029" cy="4906963"/>
          </a:xfrm>
        </p:spPr>
        <p:txBody>
          <a:bodyPr/>
          <a:lstStyle/>
          <a:p>
            <a:r>
              <a:rPr lang="en-US" dirty="0"/>
              <a:t>“3 Massive Mistakes Women Make That Keep Them Overwhelmed and Exhausted”</a:t>
            </a:r>
          </a:p>
          <a:p>
            <a:r>
              <a:rPr lang="en-US" dirty="0"/>
              <a:t>“3 Dangerous Lifestyle Factors That Lead to Exhaustion, Overwhelm and Brain Fog” !”</a:t>
            </a:r>
          </a:p>
          <a:p>
            <a:r>
              <a:rPr lang="en-US" dirty="0"/>
              <a:t>“3 Myths That Diabetics Believe That Can Lead to Blindness, Amputation and Dialysis”</a:t>
            </a:r>
          </a:p>
          <a:p>
            <a:r>
              <a:rPr lang="en-US" dirty="0"/>
              <a:t>“3 Massive Mistakes That Successful Professionals Make That Keep them too Exhausted and Overwhelmed to Reach Their Full </a:t>
            </a:r>
            <a:r>
              <a:rPr lang="en-US"/>
              <a:t>Potential for </a:t>
            </a:r>
            <a:r>
              <a:rPr lang="en-US" dirty="0"/>
              <a:t>Productivity and Impact”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16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D3DAD-24BC-239D-1466-693F9C579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Webinar Intro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FC073-1AEC-4BB2-C71B-149B67CFC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Self</a:t>
            </a:r>
          </a:p>
          <a:p>
            <a:pPr lvl="1"/>
            <a:r>
              <a:rPr lang="en-US" dirty="0"/>
              <a:t>Brief origin story</a:t>
            </a:r>
          </a:p>
          <a:p>
            <a:pPr lvl="1"/>
            <a:r>
              <a:rPr lang="en-US" dirty="0"/>
              <a:t>Why you’re doing this</a:t>
            </a:r>
          </a:p>
          <a:p>
            <a:pPr lvl="1"/>
            <a:r>
              <a:rPr lang="en-US" dirty="0"/>
              <a:t>Establish your authority</a:t>
            </a:r>
          </a:p>
          <a:p>
            <a:r>
              <a:rPr lang="en-US" dirty="0"/>
              <a:t>Topic</a:t>
            </a:r>
          </a:p>
          <a:p>
            <a:r>
              <a:rPr lang="en-US" dirty="0"/>
              <a:t>Why Important</a:t>
            </a:r>
          </a:p>
          <a:p>
            <a:r>
              <a:rPr lang="en-US" dirty="0"/>
              <a:t>What you’ll cover</a:t>
            </a:r>
          </a:p>
          <a:p>
            <a:r>
              <a:rPr lang="en-US" dirty="0"/>
              <a:t>Reason to stay to end</a:t>
            </a:r>
          </a:p>
        </p:txBody>
      </p:sp>
      <p:pic>
        <p:nvPicPr>
          <p:cNvPr id="5" name="Picture 4" descr="A group of people on a computer&#10;&#10;Description automatically generated">
            <a:extLst>
              <a:ext uri="{FF2B5EF4-FFF2-40B4-BE49-F238E27FC236}">
                <a16:creationId xmlns:a16="http://schemas.microsoft.com/office/drawing/2014/main" id="{3803FA6B-E9E5-72A1-DC76-E88B2CC94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6498" y="1600201"/>
            <a:ext cx="6855502" cy="456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070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95F24-E56E-4261-99D5-25CD6B6AB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6652" y="473103"/>
            <a:ext cx="7838694" cy="1325563"/>
          </a:xfrm>
        </p:spPr>
        <p:txBody>
          <a:bodyPr anchor="ctr">
            <a:normAutofit/>
          </a:bodyPr>
          <a:lstStyle/>
          <a:p>
            <a:r>
              <a:rPr lang="en-US" sz="6000" dirty="0">
                <a:solidFill>
                  <a:srgbClr val="942D20"/>
                </a:solidFill>
              </a:rPr>
              <a:t>Main data points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B30580F-2039-4F61-880E-532A60A8E35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35314" y="1798667"/>
          <a:ext cx="9550399" cy="4586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28A20820-C911-499C-982B-3F86CAEC9ABB}"/>
              </a:ext>
            </a:extLst>
          </p:cNvPr>
          <p:cNvSpPr/>
          <p:nvPr/>
        </p:nvSpPr>
        <p:spPr>
          <a:xfrm>
            <a:off x="1981200" y="1798666"/>
            <a:ext cx="8034146" cy="4111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85642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CF1AE-8734-45C7-AE27-AA9F61EC9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What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18372-5572-4850-AAB8-506D0D8A31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Name it</a:t>
            </a:r>
          </a:p>
          <a:p>
            <a:r>
              <a:rPr lang="en-US" sz="4000" dirty="0"/>
              <a:t>Operational definition</a:t>
            </a:r>
          </a:p>
          <a:p>
            <a:pPr algn="l"/>
            <a:r>
              <a:rPr lang="en-US" sz="4000" b="0" i="0" u="none" strike="noStrike" baseline="0" dirty="0"/>
              <a:t>Concrete examples, metaphors or stories to give your audience a better sense of WHAT this thing really is.</a:t>
            </a:r>
          </a:p>
          <a:p>
            <a:pPr algn="l"/>
            <a:r>
              <a:rPr lang="en-US" sz="4000" b="0" i="0" u="none" strike="noStrike" baseline="0" dirty="0"/>
              <a:t>Counter example of the point.</a:t>
            </a:r>
            <a:endParaRPr lang="en-US" sz="4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8091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CF1AE-8734-45C7-AE27-AA9F61EC9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Why Important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18372-5572-4850-AAB8-506D0D8A3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600201"/>
            <a:ext cx="11277600" cy="4525963"/>
          </a:xfrm>
        </p:spPr>
        <p:txBody>
          <a:bodyPr/>
          <a:lstStyle/>
          <a:p>
            <a:r>
              <a:rPr lang="en-US" sz="4000" dirty="0"/>
              <a:t>How knowledge of this data point will help them </a:t>
            </a:r>
          </a:p>
          <a:p>
            <a:r>
              <a:rPr lang="en-US" sz="4000" dirty="0"/>
              <a:t>What may happen if they don’t address this</a:t>
            </a:r>
          </a:p>
          <a:p>
            <a:r>
              <a:rPr lang="en-US" sz="4000" dirty="0"/>
              <a:t>Important of understanding this concept, and applying it as soon as possible.</a:t>
            </a:r>
          </a:p>
          <a:p>
            <a:r>
              <a:rPr lang="en-US" sz="4000" dirty="0"/>
              <a:t>Tell stories about what happened to other people when they didn’t understand and apply this concept.</a:t>
            </a:r>
          </a:p>
        </p:txBody>
      </p:sp>
    </p:spTree>
    <p:extLst>
      <p:ext uri="{BB962C8B-B14F-4D97-AF65-F5344CB8AC3E}">
        <p14:creationId xmlns:p14="http://schemas.microsoft.com/office/powerpoint/2010/main" val="16346079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CF1AE-8734-45C7-AE27-AA9F61EC9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628" y="0"/>
            <a:ext cx="8382000" cy="1143000"/>
          </a:xfrm>
        </p:spPr>
        <p:txBody>
          <a:bodyPr/>
          <a:lstStyle/>
          <a:p>
            <a:r>
              <a:rPr lang="en-US" sz="5400" dirty="0"/>
              <a:t>How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18372-5572-4850-AAB8-506D0D8A3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3" y="1143001"/>
            <a:ext cx="11437257" cy="5596466"/>
          </a:xfrm>
        </p:spPr>
        <p:txBody>
          <a:bodyPr/>
          <a:lstStyle/>
          <a:p>
            <a:r>
              <a:rPr lang="en-US" sz="3600" dirty="0"/>
              <a:t>Quick tips, tricks, and strategies for applying</a:t>
            </a:r>
          </a:p>
          <a:p>
            <a:r>
              <a:rPr lang="en-US" sz="3600" dirty="0"/>
              <a:t>Give Something that will benefit them even if they don’t buy anything from you</a:t>
            </a:r>
          </a:p>
          <a:p>
            <a:pPr lvl="1"/>
            <a:r>
              <a:rPr lang="en-US" sz="3200" dirty="0"/>
              <a:t>Helpful online and offline resources </a:t>
            </a:r>
          </a:p>
          <a:p>
            <a:pPr lvl="1"/>
            <a:r>
              <a:rPr lang="en-US" sz="3200" dirty="0"/>
              <a:t>A process they can use to decrease stress levels.</a:t>
            </a:r>
          </a:p>
          <a:p>
            <a:pPr lvl="1"/>
            <a:r>
              <a:rPr lang="en-US" sz="3200" dirty="0"/>
              <a:t>A simple, practical action step or homework exercise that will help them implement</a:t>
            </a:r>
          </a:p>
          <a:p>
            <a:r>
              <a:rPr lang="en-US" sz="3600" dirty="0"/>
              <a:t>Suggest that they journal or reflect upon how they might use the information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40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iant fishhook">
            <a:extLst>
              <a:ext uri="{FF2B5EF4-FFF2-40B4-BE49-F238E27FC236}">
                <a16:creationId xmlns:a16="http://schemas.microsoft.com/office/drawing/2014/main" id="{FBD9B606-2FF5-F50C-C2F4-4578DC73A99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/>
          <a:srcRect t="40234" b="13795"/>
          <a:stretch/>
        </p:blipFill>
        <p:spPr>
          <a:xfrm>
            <a:off x="2068379" y="194872"/>
            <a:ext cx="8297928" cy="666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7355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0000"/>
            <a:lum/>
          </a:blip>
          <a:srcRect/>
          <a:stretch>
            <a:fillRect t="-47000" b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914" y="157238"/>
            <a:ext cx="5040087" cy="11430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accent5">
                    <a:lumMod val="50000"/>
                  </a:schemeClr>
                </a:solidFill>
              </a:rPr>
              <a:t>Irresistible Offer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914" y="1469570"/>
            <a:ext cx="11745686" cy="5388429"/>
          </a:xfrm>
        </p:spPr>
        <p:txBody>
          <a:bodyPr>
            <a:normAutofit/>
          </a:bodyPr>
          <a:lstStyle/>
          <a:p>
            <a:r>
              <a:rPr lang="en-US" sz="4400" dirty="0"/>
              <a:t>Results they desire</a:t>
            </a:r>
          </a:p>
          <a:p>
            <a:r>
              <a:rPr lang="en-US" sz="4400" dirty="0"/>
              <a:t>How your package will help them achieve</a:t>
            </a:r>
          </a:p>
          <a:p>
            <a:r>
              <a:rPr lang="en-US" sz="4400" dirty="0"/>
              <a:t>Cost of Inaction: Where they will stay without help</a:t>
            </a:r>
          </a:p>
          <a:p>
            <a:r>
              <a:rPr lang="en-US" sz="4400" dirty="0"/>
              <a:t>Excellent value</a:t>
            </a:r>
          </a:p>
          <a:p>
            <a:r>
              <a:rPr lang="en-US" sz="4400" dirty="0"/>
              <a:t>Bonuses</a:t>
            </a:r>
          </a:p>
          <a:p>
            <a:r>
              <a:rPr lang="en-US" sz="4400" dirty="0"/>
              <a:t>Instant signup incentives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92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 descr="Different colored gifts">
            <a:extLst>
              <a:ext uri="{FF2B5EF4-FFF2-40B4-BE49-F238E27FC236}">
                <a16:creationId xmlns:a16="http://schemas.microsoft.com/office/drawing/2014/main" id="{09798C7A-1ED1-8E08-8A64-E46CB7D325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145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75CE76-C3FE-51CE-3CA1-399114A03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>
                <a:solidFill>
                  <a:srgbClr val="FFFFFF"/>
                </a:solidFill>
                <a:latin typeface="+mj-lt"/>
              </a:rPr>
              <a:t>Bonuses</a:t>
            </a:r>
          </a:p>
        </p:txBody>
      </p:sp>
    </p:spTree>
    <p:extLst>
      <p:ext uri="{BB962C8B-B14F-4D97-AF65-F5344CB8AC3E}">
        <p14:creationId xmlns:p14="http://schemas.microsoft.com/office/powerpoint/2010/main" val="188056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accent5">
                    <a:lumMod val="50000"/>
                  </a:schemeClr>
                </a:solidFill>
              </a:rPr>
              <a:t>Handle And Transform Objections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5488301"/>
          </a:xfrm>
        </p:spPr>
        <p:txBody>
          <a:bodyPr>
            <a:normAutofit fontScale="92500" lnSpcReduction="10000"/>
          </a:bodyPr>
          <a:lstStyle/>
          <a:p>
            <a:r>
              <a:rPr lang="en-US" sz="5400" dirty="0"/>
              <a:t>I can’t afford it.</a:t>
            </a:r>
          </a:p>
          <a:p>
            <a:r>
              <a:rPr lang="en-US" sz="5400" dirty="0"/>
              <a:t>I want to think about it.</a:t>
            </a:r>
          </a:p>
          <a:p>
            <a:r>
              <a:rPr lang="en-US" sz="5400" dirty="0"/>
              <a:t>I have to talk it over with my partner.</a:t>
            </a:r>
          </a:p>
          <a:p>
            <a:r>
              <a:rPr lang="en-US" sz="5400" dirty="0"/>
              <a:t>I’ll just do it on my own.</a:t>
            </a:r>
          </a:p>
          <a:p>
            <a:r>
              <a:rPr lang="en-US" sz="5400" dirty="0"/>
              <a:t>I’m too busy now; it’s not the right time.</a:t>
            </a:r>
          </a:p>
          <a:p>
            <a:r>
              <a:rPr lang="en-US" sz="5400" dirty="0"/>
              <a:t>I’m afraid I won’t follow-through</a:t>
            </a:r>
            <a:br>
              <a:rPr lang="en-US" sz="3600" b="1" i="1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08794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F3B217-B2AF-FFA0-FBBA-3217FCD4BB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B0222B5-B739-82A9-5CCC-C5585AE12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44663" y="-4344657"/>
            <a:ext cx="3512260" cy="12201589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46000"/>
                </a:srgbClr>
              </a:gs>
              <a:gs pos="100000">
                <a:srgbClr val="000000">
                  <a:alpha val="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26F92E-A305-83FB-8849-A5AC69018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7434"/>
            <a:ext cx="7800660" cy="15209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8800" dirty="0">
                <a:solidFill>
                  <a:srgbClr val="FFC000"/>
                </a:solidFill>
              </a:rPr>
              <a:t>Cost of Inaction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E23E75-E7E9-4D9F-6D25-5512363F8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78570" y="-449383"/>
            <a:ext cx="2425271" cy="12201588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35000"/>
                </a:srgbClr>
              </a:gs>
              <a:gs pos="100000">
                <a:srgbClr val="000000">
                  <a:alpha val="4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1B115DB-65EB-3FC3-7284-CFDF4ADC6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64474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930249-8242-4E2B-AF17-C01826488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BDD999-C5E1-4B3E-A710-768673819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 descr="A blue wall clock showing the time 11:59">
            <a:extLst>
              <a:ext uri="{FF2B5EF4-FFF2-40B4-BE49-F238E27FC236}">
                <a16:creationId xmlns:a16="http://schemas.microsoft.com/office/drawing/2014/main" id="{94A1E0BA-D7AA-8541-85FD-950E9C733D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7708" b="7706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B52F93-130D-C45F-B73E-9C5D88C36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6363" y="0"/>
            <a:ext cx="9795637" cy="222077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800" dirty="0">
                <a:solidFill>
                  <a:srgbClr val="FFFFFF"/>
                </a:solidFill>
              </a:rPr>
              <a:t>Urgency</a:t>
            </a:r>
          </a:p>
        </p:txBody>
      </p:sp>
    </p:spTree>
    <p:extLst>
      <p:ext uri="{BB962C8B-B14F-4D97-AF65-F5344CB8AC3E}">
        <p14:creationId xmlns:p14="http://schemas.microsoft.com/office/powerpoint/2010/main" val="26413855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8B148F-8348-9FB5-1700-14F1116F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1311" y="365125"/>
            <a:ext cx="6116549" cy="1807305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rgbClr val="25656B"/>
                </a:solidFill>
              </a:rPr>
              <a:t>Offer</a:t>
            </a:r>
          </a:p>
        </p:txBody>
      </p:sp>
      <p:pic>
        <p:nvPicPr>
          <p:cNvPr id="5" name="Picture 4" descr="Person writing on a notepad">
            <a:extLst>
              <a:ext uri="{FF2B5EF4-FFF2-40B4-BE49-F238E27FC236}">
                <a16:creationId xmlns:a16="http://schemas.microsoft.com/office/drawing/2014/main" id="{95F4D398-D3D7-8B34-A4AC-9ACD832400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51" r="10967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C1D1D-22D8-2EA4-69E6-3BD61C3CE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2333297"/>
            <a:ext cx="4840010" cy="3843666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Discovery Call or </a:t>
            </a:r>
          </a:p>
          <a:p>
            <a:r>
              <a:rPr lang="en-US" sz="4400" dirty="0"/>
              <a:t>Small Program</a:t>
            </a:r>
          </a:p>
          <a:p>
            <a:pPr lvl="1"/>
            <a:r>
              <a:rPr lang="en-US" sz="4000" dirty="0"/>
              <a:t>Modules</a:t>
            </a:r>
          </a:p>
          <a:p>
            <a:pPr lvl="1"/>
            <a:r>
              <a:rPr lang="en-US" sz="4000" dirty="0"/>
              <a:t>Documents</a:t>
            </a:r>
          </a:p>
          <a:p>
            <a:pPr lvl="1"/>
            <a:r>
              <a:rPr lang="en-US" sz="4000" dirty="0"/>
              <a:t>Checklists</a:t>
            </a:r>
          </a:p>
          <a:p>
            <a:pPr lvl="1"/>
            <a:r>
              <a:rPr lang="en-US" sz="4000" dirty="0"/>
              <a:t>Assessments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403774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E7DA7-AD3A-4DA7-8896-3371BC7DD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Resources for Enrollment Conversations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3FBD7-E593-42E2-B58E-9C4FD5503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828801"/>
            <a:ext cx="11277600" cy="4525963"/>
          </a:xfrm>
        </p:spPr>
        <p:txBody>
          <a:bodyPr/>
          <a:lstStyle/>
          <a:p>
            <a:r>
              <a:rPr lang="en-US" sz="3600" dirty="0"/>
              <a:t>Watch this </a:t>
            </a:r>
            <a:br>
              <a:rPr lang="en-US" sz="3600" dirty="0"/>
            </a:br>
            <a:r>
              <a:rPr lang="en-US" dirty="0">
                <a:hlinkClick r:id="rId2"/>
              </a:rPr>
              <a:t>https://inemember.com/2021/05/how-i-made-40k-in-8-hours/</a:t>
            </a:r>
            <a:r>
              <a:rPr lang="en-US" dirty="0"/>
              <a:t>  -- </a:t>
            </a:r>
            <a:r>
              <a:rPr lang="en-US" sz="3600" dirty="0"/>
              <a:t>Includes links to my application and process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600" dirty="0"/>
              <a:t>Jenn </a:t>
            </a:r>
            <a:r>
              <a:rPr lang="en-US" sz="3600" dirty="0" err="1"/>
              <a:t>Malecha’s</a:t>
            </a:r>
            <a:r>
              <a:rPr lang="en-US" sz="3600" dirty="0"/>
              <a:t> Consultation scripts and sample recordings</a:t>
            </a:r>
            <a:br>
              <a:rPr lang="en-US" sz="3600" dirty="0"/>
            </a:br>
            <a:r>
              <a:rPr lang="en-US" sz="3600" dirty="0">
                <a:hlinkClick r:id="rId3"/>
              </a:rPr>
              <a:t>https://whb.today/consulttips</a:t>
            </a:r>
            <a:r>
              <a:rPr lang="en-US" sz="3600" dirty="0"/>
              <a:t> </a:t>
            </a:r>
            <a:endParaRPr lang="en-US" sz="3600" b="0" i="0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effectLst/>
              </a:rPr>
              <a:t>Jenn's Discovery Consult application </a:t>
            </a:r>
            <a:r>
              <a:rPr lang="en-US" sz="3600" dirty="0">
                <a:hlinkClick r:id="rId4"/>
              </a:rPr>
              <a:t>https://wholistichealthboss.com/discovery-call/</a:t>
            </a:r>
            <a:r>
              <a:rPr lang="en-US" sz="3600" dirty="0"/>
              <a:t> </a:t>
            </a:r>
            <a:endParaRPr lang="en-US" sz="3600" b="0" i="0" dirty="0">
              <a:solidFill>
                <a:srgbClr val="000000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5645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4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12192000" cy="914400"/>
          </a:xfrm>
        </p:spPr>
        <p:txBody>
          <a:bodyPr>
            <a:normAutofit fontScale="90000"/>
          </a:bodyPr>
          <a:lstStyle/>
          <a:p>
            <a:r>
              <a:rPr lang="en-US" sz="5400" dirty="0">
                <a:solidFill>
                  <a:schemeClr val="accent5">
                    <a:lumMod val="50000"/>
                  </a:schemeClr>
                </a:solidFill>
              </a:rPr>
              <a:t>Enrollment Conversation aka </a:t>
            </a:r>
            <a:br>
              <a:rPr lang="en-US" sz="54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5400" dirty="0">
                <a:solidFill>
                  <a:schemeClr val="accent5">
                    <a:lumMod val="50000"/>
                  </a:schemeClr>
                </a:solidFill>
              </a:rPr>
              <a:t>Discovery Call 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962" y="1566335"/>
            <a:ext cx="10830075" cy="5486400"/>
          </a:xfrm>
        </p:spPr>
        <p:txBody>
          <a:bodyPr>
            <a:normAutofit/>
          </a:bodyPr>
          <a:lstStyle/>
          <a:p>
            <a:pPr lvl="0"/>
            <a:r>
              <a:rPr lang="en-US" sz="4000" dirty="0"/>
              <a:t>Establish rapport</a:t>
            </a:r>
          </a:p>
          <a:p>
            <a:pPr lvl="0"/>
            <a:r>
              <a:rPr lang="en-US" sz="4000" dirty="0"/>
              <a:t>Explain how the call will go</a:t>
            </a:r>
          </a:p>
          <a:p>
            <a:pPr lvl="0"/>
            <a:r>
              <a:rPr lang="en-US" sz="4000" dirty="0"/>
              <a:t>*Ask questions to explore their desires and needs</a:t>
            </a:r>
          </a:p>
          <a:p>
            <a:pPr lvl="0"/>
            <a:r>
              <a:rPr lang="en-US" sz="4000" dirty="0"/>
              <a:t>Ask about what’s holding them back</a:t>
            </a:r>
          </a:p>
          <a:p>
            <a:pPr lvl="0"/>
            <a:r>
              <a:rPr lang="en-US" sz="4000" dirty="0"/>
              <a:t>Establish </a:t>
            </a:r>
            <a:r>
              <a:rPr lang="en-US" sz="4000" b="1" dirty="0"/>
              <a:t>the gap </a:t>
            </a:r>
            <a:r>
              <a:rPr lang="en-US" sz="4000" dirty="0"/>
              <a:t>between here and there</a:t>
            </a:r>
          </a:p>
          <a:p>
            <a:pPr lvl="0"/>
            <a:r>
              <a:rPr lang="en-US" sz="4000" dirty="0"/>
              <a:t>Show them how your services can close the gap</a:t>
            </a:r>
          </a:p>
          <a:p>
            <a:r>
              <a:rPr lang="en-US" sz="3600" dirty="0"/>
              <a:t>Give them a call to action (CTA)</a:t>
            </a:r>
          </a:p>
        </p:txBody>
      </p:sp>
    </p:spTree>
    <p:extLst>
      <p:ext uri="{BB962C8B-B14F-4D97-AF65-F5344CB8AC3E}">
        <p14:creationId xmlns:p14="http://schemas.microsoft.com/office/powerpoint/2010/main" val="263010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533" y="169333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 dirty="0">
                <a:solidFill>
                  <a:srgbClr val="FFFF00"/>
                </a:solidFill>
              </a:rPr>
              <a:t>After They Say YES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825625"/>
            <a:ext cx="11616266" cy="4863042"/>
          </a:xfrm>
        </p:spPr>
        <p:txBody>
          <a:bodyPr/>
          <a:lstStyle/>
          <a:p>
            <a:r>
              <a:rPr lang="en-US" sz="4400" dirty="0"/>
              <a:t>Enroll them – COLLECT payment – </a:t>
            </a:r>
            <a:r>
              <a:rPr lang="en-US" sz="4400" b="1" dirty="0"/>
              <a:t>NOW</a:t>
            </a:r>
            <a:r>
              <a:rPr lang="en-US" sz="4400" dirty="0"/>
              <a:t> </a:t>
            </a:r>
          </a:p>
          <a:p>
            <a:pPr marL="457200" lvl="1" indent="0">
              <a:buNone/>
            </a:pPr>
            <a:r>
              <a:rPr lang="en-US" sz="4000" dirty="0"/>
              <a:t>At minimum a deposit</a:t>
            </a:r>
          </a:p>
          <a:p>
            <a:r>
              <a:rPr lang="en-US" sz="4800" dirty="0"/>
              <a:t>Celebrate  - congratulate them </a:t>
            </a:r>
          </a:p>
          <a:p>
            <a:r>
              <a:rPr lang="en-US" sz="4400" dirty="0"/>
              <a:t>Immediate “stick” strategy - onboarding</a:t>
            </a:r>
          </a:p>
          <a:p>
            <a:r>
              <a:rPr lang="en-US" sz="4400" dirty="0"/>
              <a:t>Deliver your program and get results</a:t>
            </a:r>
          </a:p>
          <a:p>
            <a:r>
              <a:rPr lang="en-US" sz="4400" dirty="0"/>
              <a:t>Ask for a testimonial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86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etail Shot Of stone stairs in blue tone">
            <a:extLst>
              <a:ext uri="{FF2B5EF4-FFF2-40B4-BE49-F238E27FC236}">
                <a16:creationId xmlns:a16="http://schemas.microsoft.com/office/drawing/2014/main" id="{0E29DAA4-1AF1-4B64-882B-07F07C1022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574" r="9091" b="1481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6C7B4A1-154A-4DF0-AC46-F88D75A2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719777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AE4878-FB10-4BAA-A960-026ECF621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4" y="640263"/>
            <a:ext cx="6619811" cy="629737"/>
          </a:xfrm>
        </p:spPr>
        <p:txBody>
          <a:bodyPr>
            <a:normAutofit fontScale="90000"/>
          </a:bodyPr>
          <a:lstStyle/>
          <a:p>
            <a:r>
              <a:rPr lang="en-US" sz="4800" dirty="0">
                <a:solidFill>
                  <a:srgbClr val="044366"/>
                </a:solidFill>
              </a:rPr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26DB5-1553-4590-B12B-420527244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09" y="1270000"/>
            <a:ext cx="6620505" cy="494791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Practice your Niche Pitch</a:t>
            </a:r>
          </a:p>
          <a:p>
            <a:r>
              <a:rPr lang="en-US" dirty="0"/>
              <a:t>Identify at least 5 people you know who you can help</a:t>
            </a:r>
          </a:p>
          <a:p>
            <a:r>
              <a:rPr lang="en-US" dirty="0"/>
              <a:t>Get out there – fb, Instagram, </a:t>
            </a:r>
            <a:r>
              <a:rPr lang="en-US" dirty="0" err="1"/>
              <a:t>youtube</a:t>
            </a:r>
            <a:r>
              <a:rPr lang="en-US" dirty="0"/>
              <a:t>, text</a:t>
            </a:r>
          </a:p>
          <a:p>
            <a:r>
              <a:rPr lang="en-US" dirty="0"/>
              <a:t>Finalize at least one package offer </a:t>
            </a:r>
          </a:p>
          <a:p>
            <a:r>
              <a:rPr lang="en-US" dirty="0"/>
              <a:t>Be prepared to offer a “</a:t>
            </a:r>
            <a:r>
              <a:rPr lang="en-US" dirty="0" err="1"/>
              <a:t>downsell</a:t>
            </a:r>
            <a:r>
              <a:rPr lang="en-US" dirty="0"/>
              <a:t>”</a:t>
            </a:r>
          </a:p>
          <a:p>
            <a:r>
              <a:rPr lang="en-US" dirty="0"/>
              <a:t>Finalize your presentation to offer a discovery call or blood chem analysis</a:t>
            </a:r>
          </a:p>
          <a:p>
            <a:r>
              <a:rPr lang="en-US" dirty="0"/>
              <a:t>Schedule discovery calls and make offers</a:t>
            </a:r>
          </a:p>
          <a:p>
            <a:r>
              <a:rPr lang="en-US" dirty="0"/>
              <a:t>Learn from NO</a:t>
            </a:r>
          </a:p>
        </p:txBody>
      </p:sp>
    </p:spTree>
    <p:extLst>
      <p:ext uri="{BB962C8B-B14F-4D97-AF65-F5344CB8AC3E}">
        <p14:creationId xmlns:p14="http://schemas.microsoft.com/office/powerpoint/2010/main" val="23855074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ky, outdoor, water sport, wave&#10;&#10;Description automatically generated">
            <a:extLst>
              <a:ext uri="{FF2B5EF4-FFF2-40B4-BE49-F238E27FC236}">
                <a16:creationId xmlns:a16="http://schemas.microsoft.com/office/drawing/2014/main" id="{D675C25C-C3A0-4661-A0CE-CB69A1B5D5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33" b="20987"/>
          <a:stretch/>
        </p:blipFill>
        <p:spPr>
          <a:xfrm>
            <a:off x="1" y="-1"/>
            <a:ext cx="12192000" cy="68747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565BB0-3E8F-421B-9AF9-F9351E5B6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67" y="274639"/>
            <a:ext cx="11345333" cy="1621894"/>
          </a:xfrm>
          <a:noFill/>
        </p:spPr>
        <p:txBody>
          <a:bodyPr>
            <a:normAutofit/>
          </a:bodyPr>
          <a:lstStyle/>
          <a:p>
            <a:r>
              <a:rPr lang="en-US" sz="7200" dirty="0">
                <a:solidFill>
                  <a:srgbClr val="044366"/>
                </a:solidFill>
              </a:rPr>
              <a:t>Your Dream Practice </a:t>
            </a:r>
          </a:p>
        </p:txBody>
      </p:sp>
    </p:spTree>
    <p:extLst>
      <p:ext uri="{BB962C8B-B14F-4D97-AF65-F5344CB8AC3E}">
        <p14:creationId xmlns:p14="http://schemas.microsoft.com/office/powerpoint/2010/main" val="3634044378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Long exposure of lights">
            <a:extLst>
              <a:ext uri="{FF2B5EF4-FFF2-40B4-BE49-F238E27FC236}">
                <a16:creationId xmlns:a16="http://schemas.microsoft.com/office/drawing/2014/main" id="{B69CAD24-6FEA-4BE4-8475-DDD748673E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00EAB5-B287-4DC5-94BB-DA3D007F2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044366"/>
                </a:solidFill>
              </a:rPr>
              <a:t>Accelerate Your Next Steps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28297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15EAA-47D1-4EF4-8F69-081836E31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>
                <a:solidFill>
                  <a:srgbClr val="044366"/>
                </a:solidFill>
              </a:rPr>
              <a:t>Practice Accelerator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028C6-1C63-4B1A-9175-388FC782E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One on one mentoring with DrRitamarie</a:t>
            </a:r>
          </a:p>
          <a:p>
            <a:r>
              <a:rPr lang="en-US" sz="4800" dirty="0"/>
              <a:t>Done for you funnel</a:t>
            </a:r>
          </a:p>
          <a:p>
            <a:r>
              <a:rPr lang="en-US" sz="4800" dirty="0"/>
              <a:t>Promotion to over 150,000 people</a:t>
            </a:r>
          </a:p>
          <a:p>
            <a:r>
              <a:rPr lang="en-US" sz="4800" dirty="0"/>
              <a:t>Dedicated small group of peers to support you</a:t>
            </a:r>
          </a:p>
        </p:txBody>
      </p:sp>
    </p:spTree>
    <p:extLst>
      <p:ext uri="{BB962C8B-B14F-4D97-AF65-F5344CB8AC3E}">
        <p14:creationId xmlns:p14="http://schemas.microsoft.com/office/powerpoint/2010/main" val="18950675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15EAA-47D1-4EF4-8F69-081836E31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766" y="890058"/>
            <a:ext cx="11184467" cy="1325563"/>
          </a:xfrm>
        </p:spPr>
        <p:txBody>
          <a:bodyPr>
            <a:normAutofit fontScale="90000"/>
          </a:bodyPr>
          <a:lstStyle/>
          <a:p>
            <a:r>
              <a:rPr lang="en-US" sz="7200" dirty="0">
                <a:solidFill>
                  <a:srgbClr val="044366"/>
                </a:solidFill>
              </a:rPr>
              <a:t>Upon Completion of Practice Accelerator You’ll Have Created</a:t>
            </a:r>
            <a:br>
              <a:rPr lang="en-US" sz="7200" dirty="0">
                <a:solidFill>
                  <a:srgbClr val="044366"/>
                </a:solidFill>
              </a:rPr>
            </a:br>
            <a:r>
              <a:rPr lang="en-US" sz="7200" dirty="0">
                <a:solidFill>
                  <a:srgbClr val="044366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028C6-1C63-4B1A-9175-388FC782E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733" y="2554287"/>
            <a:ext cx="10515600" cy="4351338"/>
          </a:xfrm>
        </p:spPr>
        <p:txBody>
          <a:bodyPr>
            <a:normAutofit/>
          </a:bodyPr>
          <a:lstStyle/>
          <a:p>
            <a:pPr marL="406400" indent="-406400"/>
            <a:r>
              <a:rPr lang="en-US" sz="4800" dirty="0"/>
              <a:t>Lead capture funnel</a:t>
            </a:r>
          </a:p>
          <a:p>
            <a:pPr marL="406400" indent="-406400"/>
            <a:r>
              <a:rPr lang="en-US" sz="4800" dirty="0"/>
              <a:t>E-book</a:t>
            </a:r>
          </a:p>
          <a:p>
            <a:pPr marL="406400" indent="-406400"/>
            <a:r>
              <a:rPr lang="en-US" sz="4800" dirty="0"/>
              <a:t>Enrollment masterclass</a:t>
            </a:r>
          </a:p>
          <a:p>
            <a:pPr marL="406400" indent="-406400"/>
            <a:r>
              <a:rPr lang="en-US" sz="4800" dirty="0"/>
              <a:t>Coaching program</a:t>
            </a:r>
          </a:p>
        </p:txBody>
      </p:sp>
    </p:spTree>
    <p:extLst>
      <p:ext uri="{BB962C8B-B14F-4D97-AF65-F5344CB8AC3E}">
        <p14:creationId xmlns:p14="http://schemas.microsoft.com/office/powerpoint/2010/main" val="30805199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315EAA-47D1-4EF4-8F69-081836E31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21" y="274232"/>
            <a:ext cx="4978865" cy="1043269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044366"/>
                </a:solidFill>
              </a:rPr>
              <a:t>You’re Protected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028C6-1C63-4B1A-9175-388FC782E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868" y="1591733"/>
            <a:ext cx="4377265" cy="36737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/>
              <a:t>We guarantee you’ll get a return on your investment by end of program, or we’ll continue to work together until you do</a:t>
            </a:r>
          </a:p>
          <a:p>
            <a:pPr marL="0" indent="0" algn="ctr">
              <a:buNone/>
            </a:pPr>
            <a:endParaRPr lang="en-US" sz="3600" b="1" i="1" dirty="0"/>
          </a:p>
          <a:p>
            <a:pPr marL="0" indent="0" algn="ctr">
              <a:buNone/>
            </a:pPr>
            <a:r>
              <a:rPr lang="en-US" sz="3600" b="1" i="1" dirty="0"/>
              <a:t>You need to be coachable and do the work</a:t>
            </a:r>
          </a:p>
        </p:txBody>
      </p:sp>
      <p:pic>
        <p:nvPicPr>
          <p:cNvPr id="5" name="Picture 4" descr="A picture containing text, metalware, gear&#10;&#10;Description automatically generated">
            <a:extLst>
              <a:ext uri="{FF2B5EF4-FFF2-40B4-BE49-F238E27FC236}">
                <a16:creationId xmlns:a16="http://schemas.microsoft.com/office/drawing/2014/main" id="{C5875996-E0CA-4C69-BCF7-81C5706E65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51" r="1" b="3383"/>
          <a:stretch/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4700146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3C1B2-09E4-4DEC-980F-722FE2142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858"/>
            <a:ext cx="10515600" cy="1325563"/>
          </a:xfrm>
        </p:spPr>
        <p:txBody>
          <a:bodyPr/>
          <a:lstStyle/>
          <a:p>
            <a:r>
              <a:rPr lang="en-US" dirty="0"/>
              <a:t>Here’s What You 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11817-EF92-44A5-B82E-9DEF584E7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4667"/>
            <a:ext cx="10515600" cy="4822296"/>
          </a:xfrm>
        </p:spPr>
        <p:txBody>
          <a:bodyPr>
            <a:normAutofit/>
          </a:bodyPr>
          <a:lstStyle/>
          <a:p>
            <a:r>
              <a:rPr lang="en-US" dirty="0"/>
              <a:t>Be featured in our newsletter</a:t>
            </a:r>
          </a:p>
          <a:p>
            <a:r>
              <a:rPr lang="en-US" dirty="0"/>
              <a:t>Be interviewed on Facebook Live or a webinar</a:t>
            </a:r>
          </a:p>
          <a:p>
            <a:r>
              <a:rPr lang="en-US" dirty="0"/>
              <a:t>Be invited to publish articles on our blog.</a:t>
            </a:r>
          </a:p>
          <a:p>
            <a:r>
              <a:rPr lang="en-US" dirty="0"/>
              <a:t>Be launched to the 150,000-plus health-hungry audience it’s taken years to cultivate.</a:t>
            </a:r>
          </a:p>
          <a:p>
            <a:r>
              <a:rPr lang="en-US" dirty="0"/>
              <a:t>Step-by-step guidance to identify and remove the obstacles that have been holding you back</a:t>
            </a:r>
          </a:p>
          <a:p>
            <a:r>
              <a:rPr lang="en-US" dirty="0"/>
              <a:t>Direct access for questions, support, and direction.</a:t>
            </a:r>
          </a:p>
          <a:p>
            <a:r>
              <a:rPr lang="en-US" dirty="0"/>
              <a:t>Get yourself known and compensated well for your skills.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4232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3C1B2-09E4-4DEC-980F-722FE2142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858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We’ll Kickoff With…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11817-EF92-44A5-B82E-9DEF584E7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4421"/>
            <a:ext cx="10515600" cy="4822296"/>
          </a:xfrm>
        </p:spPr>
        <p:txBody>
          <a:bodyPr>
            <a:normAutofit/>
          </a:bodyPr>
          <a:lstStyle/>
          <a:p>
            <a:r>
              <a:rPr lang="en-US" sz="3200" b="1" dirty="0"/>
              <a:t>A 2-Hour Private Practice Analysis Call </a:t>
            </a:r>
            <a:r>
              <a:rPr lang="en-US" sz="3200" dirty="0"/>
              <a:t>to create a personalized plan that will accelerate your practice growth</a:t>
            </a:r>
            <a:br>
              <a:rPr lang="en-US" sz="3200" dirty="0"/>
            </a:br>
            <a:endParaRPr lang="en-US" sz="3200" dirty="0"/>
          </a:p>
          <a:p>
            <a:r>
              <a:rPr lang="en-US" sz="3200" b="1" dirty="0"/>
              <a:t>A Private “VIP Practice Revitalization Day” </a:t>
            </a:r>
            <a:r>
              <a:rPr lang="en-US" sz="3200" dirty="0"/>
              <a:t>in person or virtual, to put strategies in place.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9487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20F91-6927-4BD9-9159-A1F26C709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25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44366"/>
                </a:solidFill>
              </a:rPr>
              <a:t>Ongoing Support and Mentorship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4F4E0-B069-4773-B2B9-676B6E0CAA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5200"/>
            <a:ext cx="10515600" cy="5384800"/>
          </a:xfrm>
        </p:spPr>
        <p:txBody>
          <a:bodyPr>
            <a:normAutofit/>
          </a:bodyPr>
          <a:lstStyle/>
          <a:p>
            <a:r>
              <a:rPr lang="en-US" sz="4800" dirty="0"/>
              <a:t>One-On-One Coaching Calls</a:t>
            </a:r>
          </a:p>
          <a:p>
            <a:r>
              <a:rPr lang="en-US" sz="4800" dirty="0"/>
              <a:t>Twice Monthly Small Group Mastermind Coaching Calls</a:t>
            </a:r>
          </a:p>
          <a:p>
            <a:r>
              <a:rPr lang="en-US" sz="4800" dirty="0"/>
              <a:t> “Done with You” Virtual Retreat Training and Mastermind Days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816488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920F91-6927-4BD9-9159-A1F26C709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6097"/>
            <a:ext cx="10905066" cy="1135737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accent2">
                    <a:lumMod val="75000"/>
                  </a:schemeClr>
                </a:solidFill>
              </a:rPr>
              <a:t>“Done for You” Lead Generation Funnel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BE7D7D49-1A88-4FE1-B549-E44C5AD53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645" y="1321553"/>
            <a:ext cx="8248650" cy="529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1754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People in a classroom">
            <a:extLst>
              <a:ext uri="{FF2B5EF4-FFF2-40B4-BE49-F238E27FC236}">
                <a16:creationId xmlns:a16="http://schemas.microsoft.com/office/drawing/2014/main" id="{19CE6163-C960-4A55-9E22-869636A931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3E3B435-EC18-48CC-B7C4-C770633D2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" y="2038352"/>
            <a:ext cx="12191979" cy="4023725"/>
          </a:xfrm>
          <a:solidFill>
            <a:schemeClr val="bg1"/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6700" dirty="0">
                <a:solidFill>
                  <a:srgbClr val="044366"/>
                </a:solidFill>
              </a:rPr>
              <a:t>“Done with You” Signature Talk</a:t>
            </a:r>
            <a:br>
              <a:rPr lang="en-US" sz="4900" dirty="0">
                <a:solidFill>
                  <a:srgbClr val="044366"/>
                </a:solidFill>
              </a:rPr>
            </a:br>
            <a:b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</a:b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Get assistance with topic selection and structure.</a:t>
            </a:r>
            <a:b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</a:b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Offer a strategy session or a program. </a:t>
            </a:r>
            <a:b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</a:b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We can host it and promote to our list </a:t>
            </a:r>
            <a:b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</a:b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Can be interview-style if desired.  </a:t>
            </a:r>
            <a:b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</a:b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2405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5134B-67B4-4D51-AD88-BB6F4B900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18075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>
                <a:solidFill>
                  <a:srgbClr val="044366"/>
                </a:solidFill>
                <a:latin typeface="+mn-lt"/>
              </a:rPr>
              <a:t>Let’s discuss to see if it’s a fit</a:t>
            </a:r>
            <a:br>
              <a:rPr lang="en-US" sz="8800" b="1" dirty="0">
                <a:solidFill>
                  <a:srgbClr val="044366"/>
                </a:solidFill>
                <a:latin typeface="+mn-lt"/>
              </a:rPr>
            </a:br>
            <a:r>
              <a:rPr lang="en-US" sz="7200" b="1" i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Only 3 spots open for 2024</a:t>
            </a:r>
            <a:endParaRPr lang="en-US" sz="8800" b="1" i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AC0254-C383-4D74-9EA0-15648C8DEB74}"/>
              </a:ext>
            </a:extLst>
          </p:cNvPr>
          <p:cNvSpPr txBox="1"/>
          <p:nvPr/>
        </p:nvSpPr>
        <p:spPr>
          <a:xfrm>
            <a:off x="491067" y="5503333"/>
            <a:ext cx="108627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solidFill>
                    <a:srgbClr val="ED7D31">
                      <a:lumMod val="75000"/>
                    </a:srgbClr>
                  </a:solidFill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https://drritamarie.com/applyNEPA</a:t>
            </a:r>
          </a:p>
        </p:txBody>
      </p:sp>
    </p:spTree>
    <p:extLst>
      <p:ext uri="{BB962C8B-B14F-4D97-AF65-F5344CB8AC3E}">
        <p14:creationId xmlns:p14="http://schemas.microsoft.com/office/powerpoint/2010/main" val="2484357000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13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Default Theme">
  <a:themeElements>
    <a:clrScheme name="PX - Theme 14 - Light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6EC4A0"/>
      </a:accent1>
      <a:accent2>
        <a:srgbClr val="5AB7EE"/>
      </a:accent2>
      <a:accent3>
        <a:srgbClr val="2F74CD"/>
      </a:accent3>
      <a:accent4>
        <a:srgbClr val="2557AC"/>
      </a:accent4>
      <a:accent5>
        <a:srgbClr val="2F2E2F"/>
      </a:accent5>
      <a:accent6>
        <a:srgbClr val="DFDFDF"/>
      </a:accent6>
      <a:hlink>
        <a:srgbClr val="F33B48"/>
      </a:hlink>
      <a:folHlink>
        <a:srgbClr val="FFC0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6FBFFF"/>
            </a:gs>
            <a:gs pos="98000">
              <a:srgbClr val="3C8BFF"/>
            </a:gs>
          </a:gsLst>
          <a:lin ang="5400000" scaled="1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7751</TotalTime>
  <Words>1392</Words>
  <Application>Microsoft Office PowerPoint</Application>
  <PresentationFormat>Widescreen</PresentationFormat>
  <Paragraphs>223</Paragraphs>
  <Slides>45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17</vt:i4>
      </vt:variant>
      <vt:variant>
        <vt:lpstr>Slide Titles</vt:lpstr>
      </vt:variant>
      <vt:variant>
        <vt:i4>45</vt:i4>
      </vt:variant>
    </vt:vector>
  </HeadingPairs>
  <TitlesOfParts>
    <vt:vector size="71" baseType="lpstr">
      <vt:lpstr>Arial</vt:lpstr>
      <vt:lpstr>Calibri</vt:lpstr>
      <vt:lpstr>Calibri Light</vt:lpstr>
      <vt:lpstr>Courier New</vt:lpstr>
      <vt:lpstr>Google Sans</vt:lpstr>
      <vt:lpstr>Lato Light</vt:lpstr>
      <vt:lpstr>Poppins</vt:lpstr>
      <vt:lpstr>Poppins Light</vt:lpstr>
      <vt:lpstr>Wingdings</vt:lpstr>
      <vt:lpstr>2_Office Theme</vt:lpstr>
      <vt:lpstr>Custom Design</vt:lpstr>
      <vt:lpstr>1_Office Theme</vt:lpstr>
      <vt:lpstr>3_Office Theme</vt:lpstr>
      <vt:lpstr>1_Custom Design</vt:lpstr>
      <vt:lpstr>8_Office Theme</vt:lpstr>
      <vt:lpstr>2_Custom Design</vt:lpstr>
      <vt:lpstr>6_Office Theme</vt:lpstr>
      <vt:lpstr>5_Office Theme</vt:lpstr>
      <vt:lpstr>10_Office Theme</vt:lpstr>
      <vt:lpstr>4_Office Theme</vt:lpstr>
      <vt:lpstr>Office Theme</vt:lpstr>
      <vt:lpstr>3_Custom Design</vt:lpstr>
      <vt:lpstr>Default Theme</vt:lpstr>
      <vt:lpstr>9_Office Theme</vt:lpstr>
      <vt:lpstr>7_Office Theme</vt:lpstr>
      <vt:lpstr>11_Office Theme</vt:lpstr>
      <vt:lpstr>Thriving Practitioner Business Building Essentials</vt:lpstr>
      <vt:lpstr>Recap</vt:lpstr>
      <vt:lpstr>Authentic Business and Marketing Strategies</vt:lpstr>
      <vt:lpstr>Your Client’s  Journey to Health</vt:lpstr>
      <vt:lpstr>Customer Journey Workshop from Mindshare</vt:lpstr>
      <vt:lpstr>Jenn Malecha’s Niche Process  PBSS Library  March 31, 2022 Session</vt:lpstr>
      <vt:lpstr>What is it that you do?  I help (describe your client using characteristics /behaviors /themes)   by (overcoming struggles)   so they can (feel, have or do something they want) </vt:lpstr>
      <vt:lpstr>Solving Their Most Burning Problems</vt:lpstr>
      <vt:lpstr>Solution They Want to Experience</vt:lpstr>
      <vt:lpstr>PowerPoint Presentation</vt:lpstr>
      <vt:lpstr>Define Your Signature System Process</vt:lpstr>
      <vt:lpstr>Coaching Program Template Components</vt:lpstr>
      <vt:lpstr>Lisa Sasevich’s  Signature System  Process  PBSS March 9, 2022 Session</vt:lpstr>
      <vt:lpstr>Enrolling Clients</vt:lpstr>
      <vt:lpstr>Webinar Components</vt:lpstr>
      <vt:lpstr>Webinar Title Components</vt:lpstr>
      <vt:lpstr>Title Examples – Pleasure Based</vt:lpstr>
      <vt:lpstr>Title Examples – Pain Based</vt:lpstr>
      <vt:lpstr>Webinar Intro</vt:lpstr>
      <vt:lpstr>Main data points</vt:lpstr>
      <vt:lpstr>What</vt:lpstr>
      <vt:lpstr>Why Important</vt:lpstr>
      <vt:lpstr>How</vt:lpstr>
      <vt:lpstr>PowerPoint Presentation</vt:lpstr>
      <vt:lpstr>Irresistible Offer</vt:lpstr>
      <vt:lpstr>Bonuses</vt:lpstr>
      <vt:lpstr>Handle And Transform Objections </vt:lpstr>
      <vt:lpstr>Cost of Inaction</vt:lpstr>
      <vt:lpstr>Urgency</vt:lpstr>
      <vt:lpstr>Offer</vt:lpstr>
      <vt:lpstr>Resources for Enrollment Conversations</vt:lpstr>
      <vt:lpstr>Enrollment Conversation aka  Discovery Call Flow</vt:lpstr>
      <vt:lpstr>After They Say YES</vt:lpstr>
      <vt:lpstr>Next Steps</vt:lpstr>
      <vt:lpstr>Your Dream Practice </vt:lpstr>
      <vt:lpstr>Accelerate Your Next Steps</vt:lpstr>
      <vt:lpstr>Practice Accelerator</vt:lpstr>
      <vt:lpstr>Upon Completion of Practice Accelerator You’ll Have Created  </vt:lpstr>
      <vt:lpstr>You’re Protected</vt:lpstr>
      <vt:lpstr>Here’s What You Get</vt:lpstr>
      <vt:lpstr>We’ll Kickoff With…</vt:lpstr>
      <vt:lpstr>Ongoing Support and Mentorship</vt:lpstr>
      <vt:lpstr>“Done for You” Lead Generation Funnel</vt:lpstr>
      <vt:lpstr>“Done with You” Signature Talk  Get assistance with topic selection and structure. Offer a strategy session or a program.  We can host it and promote to our list  Can be interview-style if desired.   </vt:lpstr>
      <vt:lpstr>Let’s discuss to see if it’s a fit Only 3 spots open for 2024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Ritamarie Loscalzo</dc:creator>
  <cp:lastModifiedBy>Ritamarie Loscalzo</cp:lastModifiedBy>
  <cp:revision>150</cp:revision>
  <dcterms:created xsi:type="dcterms:W3CDTF">2021-01-27T21:01:26Z</dcterms:created>
  <dcterms:modified xsi:type="dcterms:W3CDTF">2023-11-08T17:01:08Z</dcterms:modified>
</cp:coreProperties>
</file>