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8.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9.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1.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2.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 id="2147483677" r:id="rId2"/>
    <p:sldMasterId id="2147483661" r:id="rId3"/>
    <p:sldMasterId id="2147483706" r:id="rId4"/>
    <p:sldMasterId id="2147483775" r:id="rId5"/>
    <p:sldMasterId id="2147483819" r:id="rId6"/>
    <p:sldMasterId id="2147483869" r:id="rId7"/>
    <p:sldMasterId id="2147483883" r:id="rId8"/>
    <p:sldMasterId id="2147483978" r:id="rId9"/>
    <p:sldMasterId id="2147484004" r:id="rId10"/>
    <p:sldMasterId id="2147484019" r:id="rId11"/>
    <p:sldMasterId id="2147484041" r:id="rId12"/>
    <p:sldMasterId id="2147484120" r:id="rId13"/>
  </p:sldMasterIdLst>
  <p:notesMasterIdLst>
    <p:notesMasterId r:id="rId35"/>
  </p:notesMasterIdLst>
  <p:handoutMasterIdLst>
    <p:handoutMasterId r:id="rId36"/>
  </p:handoutMasterIdLst>
  <p:sldIdLst>
    <p:sldId id="948" r:id="rId14"/>
    <p:sldId id="4595" r:id="rId15"/>
    <p:sldId id="4622" r:id="rId16"/>
    <p:sldId id="4638" r:id="rId17"/>
    <p:sldId id="4623" r:id="rId18"/>
    <p:sldId id="4629" r:id="rId19"/>
    <p:sldId id="4627" r:id="rId20"/>
    <p:sldId id="4639" r:id="rId21"/>
    <p:sldId id="4628" r:id="rId22"/>
    <p:sldId id="4630" r:id="rId23"/>
    <p:sldId id="4631" r:id="rId24"/>
    <p:sldId id="4632" r:id="rId25"/>
    <p:sldId id="4633" r:id="rId26"/>
    <p:sldId id="4634" r:id="rId27"/>
    <p:sldId id="4636" r:id="rId28"/>
    <p:sldId id="4637" r:id="rId29"/>
    <p:sldId id="4635" r:id="rId30"/>
    <p:sldId id="4625" r:id="rId31"/>
    <p:sldId id="4626" r:id="rId32"/>
    <p:sldId id="4624" r:id="rId33"/>
    <p:sldId id="4619" r:id="rId3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656B"/>
    <a:srgbClr val="D77C09"/>
    <a:srgbClr val="DA7642"/>
    <a:srgbClr val="DA7849"/>
    <a:srgbClr val="494D5F"/>
    <a:srgbClr val="4F636C"/>
    <a:srgbClr val="153178"/>
    <a:srgbClr val="033262"/>
    <a:srgbClr val="004EA9"/>
    <a:srgbClr val="5466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2" autoAdjust="0"/>
    <p:restoredTop sz="86558" autoAdjust="0"/>
  </p:normalViewPr>
  <p:slideViewPr>
    <p:cSldViewPr snapToGrid="0" snapToObjects="1">
      <p:cViewPr varScale="1">
        <p:scale>
          <a:sx n="107" d="100"/>
          <a:sy n="107" d="100"/>
        </p:scale>
        <p:origin x="672" y="12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9684"/>
    </p:cViewPr>
  </p:sorterViewPr>
  <p:notesViewPr>
    <p:cSldViewPr snapToGrid="0" snapToObjects="1">
      <p:cViewPr varScale="1">
        <p:scale>
          <a:sx n="57" d="100"/>
          <a:sy n="57" d="100"/>
        </p:scale>
        <p:origin x="2194"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heme" Target="theme/theme1.xml"/><Relationship Id="rId21" Type="http://schemas.openxmlformats.org/officeDocument/2006/relationships/slide" Target="slides/slide8.xml"/><Relationship Id="rId34" Type="http://schemas.openxmlformats.org/officeDocument/2006/relationships/slide" Target="slides/slide2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5E45F4-658B-4146-B469-483F0AF50221}"/>
              </a:ext>
            </a:extLst>
          </p:cNvPr>
          <p:cNvSpPr>
            <a:spLocks noGrp="1"/>
          </p:cNvSpPr>
          <p:nvPr>
            <p:ph type="hdr" sz="quarter"/>
          </p:nvPr>
        </p:nvSpPr>
        <p:spPr>
          <a:xfrm>
            <a:off x="0" y="0"/>
            <a:ext cx="3077740" cy="471054"/>
          </a:xfrm>
          <a:prstGeom prst="rect">
            <a:avLst/>
          </a:prstGeom>
        </p:spPr>
        <p:txBody>
          <a:bodyPr vert="horz" lIns="94218" tIns="47109" rIns="94218" bIns="47109"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81979-44CC-4DDC-9A04-9969744BFE04}"/>
              </a:ext>
            </a:extLst>
          </p:cNvPr>
          <p:cNvSpPr>
            <a:spLocks noGrp="1"/>
          </p:cNvSpPr>
          <p:nvPr>
            <p:ph type="dt" sz="quarter" idx="1"/>
          </p:nvPr>
        </p:nvSpPr>
        <p:spPr>
          <a:xfrm>
            <a:off x="4023093" y="0"/>
            <a:ext cx="3077740" cy="471054"/>
          </a:xfrm>
          <a:prstGeom prst="rect">
            <a:avLst/>
          </a:prstGeom>
        </p:spPr>
        <p:txBody>
          <a:bodyPr vert="horz" lIns="94218" tIns="47109" rIns="94218" bIns="47109" rtlCol="0"/>
          <a:lstStyle>
            <a:lvl1pPr algn="r">
              <a:defRPr sz="1200"/>
            </a:lvl1pPr>
          </a:lstStyle>
          <a:p>
            <a:fld id="{6EC1F7E5-F2DA-4A12-9C04-B2B26BDC5236}" type="datetimeFigureOut">
              <a:rPr lang="en-US" smtClean="0"/>
              <a:t>11/9/2023</a:t>
            </a:fld>
            <a:endParaRPr lang="en-US" dirty="0"/>
          </a:p>
        </p:txBody>
      </p:sp>
      <p:sp>
        <p:nvSpPr>
          <p:cNvPr id="4" name="Footer Placeholder 3">
            <a:extLst>
              <a:ext uri="{FF2B5EF4-FFF2-40B4-BE49-F238E27FC236}">
                <a16:creationId xmlns:a16="http://schemas.microsoft.com/office/drawing/2014/main" id="{CB4693F5-C7C7-4A24-B2A9-478D2F3FF7B7}"/>
              </a:ext>
            </a:extLst>
          </p:cNvPr>
          <p:cNvSpPr>
            <a:spLocks noGrp="1"/>
          </p:cNvSpPr>
          <p:nvPr>
            <p:ph type="ftr" sz="quarter" idx="2"/>
          </p:nvPr>
        </p:nvSpPr>
        <p:spPr>
          <a:xfrm>
            <a:off x="0" y="8917423"/>
            <a:ext cx="3077740" cy="471053"/>
          </a:xfrm>
          <a:prstGeom prst="rect">
            <a:avLst/>
          </a:prstGeom>
        </p:spPr>
        <p:txBody>
          <a:bodyPr vert="horz" lIns="94218" tIns="47109" rIns="94218" bIns="4710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EEFCE2E-3191-43D9-B959-9220E9D7EF9F}"/>
              </a:ext>
            </a:extLst>
          </p:cNvPr>
          <p:cNvSpPr>
            <a:spLocks noGrp="1"/>
          </p:cNvSpPr>
          <p:nvPr>
            <p:ph type="sldNum" sz="quarter" idx="3"/>
          </p:nvPr>
        </p:nvSpPr>
        <p:spPr>
          <a:xfrm>
            <a:off x="4023093" y="8917423"/>
            <a:ext cx="3077740" cy="471053"/>
          </a:xfrm>
          <a:prstGeom prst="rect">
            <a:avLst/>
          </a:prstGeom>
        </p:spPr>
        <p:txBody>
          <a:bodyPr vert="horz" lIns="94218" tIns="47109" rIns="94218" bIns="47109" rtlCol="0" anchor="b"/>
          <a:lstStyle>
            <a:lvl1pPr algn="r">
              <a:defRPr sz="1200"/>
            </a:lvl1pPr>
          </a:lstStyle>
          <a:p>
            <a:fld id="{79A2FEE8-0932-4DED-B70E-E0AFD9327FB4}" type="slidenum">
              <a:rPr lang="en-US" smtClean="0"/>
              <a:t>‹#›</a:t>
            </a:fld>
            <a:endParaRPr lang="en-US" dirty="0"/>
          </a:p>
        </p:txBody>
      </p:sp>
    </p:spTree>
    <p:extLst>
      <p:ext uri="{BB962C8B-B14F-4D97-AF65-F5344CB8AC3E}">
        <p14:creationId xmlns:p14="http://schemas.microsoft.com/office/powerpoint/2010/main" val="2651078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71054"/>
          </a:xfrm>
          <a:prstGeom prst="rect">
            <a:avLst/>
          </a:prstGeom>
        </p:spPr>
        <p:txBody>
          <a:bodyPr vert="horz" lIns="94218" tIns="47109" rIns="94218" bIns="47109" rtlCol="0"/>
          <a:lstStyle>
            <a:lvl1pPr algn="l">
              <a:defRPr sz="1200"/>
            </a:lvl1pPr>
          </a:lstStyle>
          <a:p>
            <a:endParaRPr lang="en-US" dirty="0"/>
          </a:p>
        </p:txBody>
      </p:sp>
      <p:sp>
        <p:nvSpPr>
          <p:cNvPr id="3" name="Date Placeholder 2"/>
          <p:cNvSpPr>
            <a:spLocks noGrp="1"/>
          </p:cNvSpPr>
          <p:nvPr>
            <p:ph type="dt" idx="1"/>
          </p:nvPr>
        </p:nvSpPr>
        <p:spPr>
          <a:xfrm>
            <a:off x="4023093" y="0"/>
            <a:ext cx="3077740" cy="471054"/>
          </a:xfrm>
          <a:prstGeom prst="rect">
            <a:avLst/>
          </a:prstGeom>
        </p:spPr>
        <p:txBody>
          <a:bodyPr vert="horz" lIns="94218" tIns="47109" rIns="94218" bIns="47109" rtlCol="0"/>
          <a:lstStyle>
            <a:lvl1pPr algn="r">
              <a:defRPr sz="1200"/>
            </a:lvl1pPr>
          </a:lstStyle>
          <a:p>
            <a:fld id="{ED81AD29-62A1-1149-A329-0FD00D998D13}" type="datetimeFigureOut">
              <a:rPr lang="en-US" smtClean="0"/>
              <a:t>11/9/2023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8" tIns="47109" rIns="94218" bIns="47109"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18" tIns="47109" rIns="94218" bIns="4710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40" cy="471053"/>
          </a:xfrm>
          <a:prstGeom prst="rect">
            <a:avLst/>
          </a:prstGeom>
        </p:spPr>
        <p:txBody>
          <a:bodyPr vert="horz" lIns="94218" tIns="47109" rIns="94218" bIns="47109"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3"/>
            <a:ext cx="3077740" cy="471053"/>
          </a:xfrm>
          <a:prstGeom prst="rect">
            <a:avLst/>
          </a:prstGeom>
        </p:spPr>
        <p:txBody>
          <a:bodyPr vert="horz" lIns="94218" tIns="47109" rIns="94218" bIns="47109" rtlCol="0" anchor="b"/>
          <a:lstStyle>
            <a:lvl1pPr algn="r">
              <a:defRPr sz="1200"/>
            </a:lvl1pPr>
          </a:lstStyle>
          <a:p>
            <a:fld id="{0B74E459-1924-D14A-A73F-B91465BB785F}" type="slidenum">
              <a:rPr lang="en-US" smtClean="0"/>
              <a:t>‹#›</a:t>
            </a:fld>
            <a:endParaRPr lang="en-US" dirty="0"/>
          </a:p>
        </p:txBody>
      </p:sp>
    </p:spTree>
    <p:extLst>
      <p:ext uri="{BB962C8B-B14F-4D97-AF65-F5344CB8AC3E}">
        <p14:creationId xmlns:p14="http://schemas.microsoft.com/office/powerpoint/2010/main" val="3812794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74E459-1924-D14A-A73F-B91465BB785F}" type="slidenum">
              <a:rPr lang="en-US" smtClean="0"/>
              <a:t>1</a:t>
            </a:fld>
            <a:endParaRPr lang="en-US" dirty="0"/>
          </a:p>
        </p:txBody>
      </p:sp>
    </p:spTree>
    <p:extLst>
      <p:ext uri="{BB962C8B-B14F-4D97-AF65-F5344CB8AC3E}">
        <p14:creationId xmlns:p14="http://schemas.microsoft.com/office/powerpoint/2010/main" val="1056742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audio" Target="../media/audio1.wav"/></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audio" Target="../media/audio1.wav"/></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7467-B218-7942-AF55-02E3C3348CE8}"/>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9E8913A8-AEE6-4F4B-AF63-FC3150244722}"/>
              </a:ext>
            </a:extLst>
          </p:cNvPr>
          <p:cNvSpPr>
            <a:spLocks noGrp="1"/>
          </p:cNvSpPr>
          <p:nvPr>
            <p:ph type="subTitle" idx="1"/>
          </p:nvPr>
        </p:nvSpPr>
        <p:spPr>
          <a:xfrm>
            <a:off x="1524000" y="350996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0226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0016-98CE-B94C-AA4B-796DD3375340}"/>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B52C762-31CD-3B49-8B2B-5F2DD6AE700A}"/>
              </a:ext>
            </a:extLst>
          </p:cNvPr>
          <p:cNvSpPr>
            <a:spLocks noGrp="1"/>
          </p:cNvSpPr>
          <p:nvPr>
            <p:ph idx="1"/>
          </p:nvPr>
        </p:nvSpPr>
        <p:spPr/>
        <p:txBody>
          <a:bodyPr/>
          <a:lstStyle>
            <a:lvl1pPr>
              <a:defRPr sz="22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200">
                <a:latin typeface="Arial" panose="020B0604020202020204" pitchFamily="34" charset="0"/>
                <a:cs typeface="Arial" panose="020B0604020202020204" pitchFamily="34" charset="0"/>
              </a:defRPr>
            </a:lvl3pPr>
            <a:lvl4pPr>
              <a:defRPr sz="2200">
                <a:latin typeface="Arial" panose="020B0604020202020204" pitchFamily="34" charset="0"/>
                <a:cs typeface="Arial" panose="020B0604020202020204" pitchFamily="34" charset="0"/>
              </a:defRPr>
            </a:lvl4pPr>
            <a:lvl5pPr>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3553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DFF6-3D60-5540-AD14-63C7E32B8B82}"/>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E20429F-E9FC-344D-B617-77E660EA1988}"/>
              </a:ext>
            </a:extLst>
          </p:cNvPr>
          <p:cNvSpPr>
            <a:spLocks noGrp="1"/>
          </p:cNvSpPr>
          <p:nvPr>
            <p:ph type="body" idx="1"/>
          </p:nvPr>
        </p:nvSpPr>
        <p:spPr>
          <a:xfrm>
            <a:off x="831850" y="4589464"/>
            <a:ext cx="10515600" cy="79914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1602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32B-29D7-824A-B6BF-8854DA365CDD}"/>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E8AFE27-B6DB-7E44-AA10-4EDF3394C5E4}"/>
              </a:ext>
            </a:extLst>
          </p:cNvPr>
          <p:cNvSpPr>
            <a:spLocks noGrp="1"/>
          </p:cNvSpPr>
          <p:nvPr>
            <p:ph sz="half" idx="1"/>
          </p:nvPr>
        </p:nvSpPr>
        <p:spPr>
          <a:xfrm>
            <a:off x="838200" y="1825625"/>
            <a:ext cx="5181600" cy="36950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499E6-B442-034D-A74B-E89764A0CF0D}"/>
              </a:ext>
            </a:extLst>
          </p:cNvPr>
          <p:cNvSpPr>
            <a:spLocks noGrp="1"/>
          </p:cNvSpPr>
          <p:nvPr>
            <p:ph sz="half" idx="2"/>
          </p:nvPr>
        </p:nvSpPr>
        <p:spPr>
          <a:xfrm>
            <a:off x="6172200" y="1825625"/>
            <a:ext cx="5181600" cy="37292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9557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B5F7-4C35-6647-93AF-73B543A43E35}"/>
              </a:ext>
            </a:extLst>
          </p:cNvPr>
          <p:cNvSpPr>
            <a:spLocks noGrp="1"/>
          </p:cNvSpPr>
          <p:nvPr>
            <p:ph type="title" hasCustomPrompt="1"/>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243B4343-7281-2E49-BC0E-4802D79F97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EB0972-71A4-354C-902E-75818CEBE0BF}"/>
              </a:ext>
            </a:extLst>
          </p:cNvPr>
          <p:cNvSpPr>
            <a:spLocks noGrp="1"/>
          </p:cNvSpPr>
          <p:nvPr>
            <p:ph sz="half" idx="2"/>
          </p:nvPr>
        </p:nvSpPr>
        <p:spPr>
          <a:xfrm>
            <a:off x="839788" y="2505075"/>
            <a:ext cx="5157787"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C0E3D-BDAE-F642-88C9-9C223E89B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E8FD6F-97EC-5A41-AFBB-A3D41227E7E6}"/>
              </a:ext>
            </a:extLst>
          </p:cNvPr>
          <p:cNvSpPr>
            <a:spLocks noGrp="1"/>
          </p:cNvSpPr>
          <p:nvPr>
            <p:ph sz="quarter" idx="4"/>
          </p:nvPr>
        </p:nvSpPr>
        <p:spPr>
          <a:xfrm>
            <a:off x="6172200" y="2505075"/>
            <a:ext cx="5183188"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0136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51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E61F-2A6C-7048-A715-06438516846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114C003A-09E1-CE40-836F-AB13647F297F}"/>
              </a:ext>
            </a:extLst>
          </p:cNvPr>
          <p:cNvSpPr>
            <a:spLocks noGrp="1"/>
          </p:cNvSpPr>
          <p:nvPr>
            <p:ph idx="1"/>
          </p:nvPr>
        </p:nvSpPr>
        <p:spPr>
          <a:xfrm>
            <a:off x="5183188" y="987425"/>
            <a:ext cx="6172200" cy="44256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033D5-3687-C34C-8FEC-483D0C64EBA2}"/>
              </a:ext>
            </a:extLst>
          </p:cNvPr>
          <p:cNvSpPr>
            <a:spLocks noGrp="1"/>
          </p:cNvSpPr>
          <p:nvPr>
            <p:ph type="body" sz="half" idx="2"/>
          </p:nvPr>
        </p:nvSpPr>
        <p:spPr>
          <a:xfrm>
            <a:off x="839788" y="2057400"/>
            <a:ext cx="3932237" cy="34241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828125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DD1B-5403-914E-89B4-C175322A3600}"/>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C7C26143-9D87-8843-9034-EB3CD61E87A1}"/>
              </a:ext>
            </a:extLst>
          </p:cNvPr>
          <p:cNvSpPr>
            <a:spLocks noGrp="1"/>
          </p:cNvSpPr>
          <p:nvPr>
            <p:ph type="pic" idx="1"/>
          </p:nvPr>
        </p:nvSpPr>
        <p:spPr>
          <a:xfrm>
            <a:off x="5183188" y="987425"/>
            <a:ext cx="6172200" cy="45625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257D60-40FB-7C40-A791-E606A65F729F}"/>
              </a:ext>
            </a:extLst>
          </p:cNvPr>
          <p:cNvSpPr>
            <a:spLocks noGrp="1"/>
          </p:cNvSpPr>
          <p:nvPr>
            <p:ph type="body" sz="half" idx="2"/>
          </p:nvPr>
        </p:nvSpPr>
        <p:spPr>
          <a:xfrm>
            <a:off x="839788" y="2057400"/>
            <a:ext cx="3932237" cy="34925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74002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B2A0-5788-0340-AF50-61F43E537FD1}"/>
              </a:ext>
            </a:extLst>
          </p:cNvPr>
          <p:cNvSpPr>
            <a:spLocks noGrp="1"/>
          </p:cNvSpPr>
          <p:nvPr>
            <p:ph type="title" hasCustomPrompt="1"/>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4344913F-C3D0-2D48-A8B8-70DD8EDD86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591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8212B-4765-8C45-B5DD-E3D50FBC7C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12CB3-2CDB-0F42-8BC9-19F759741F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B6BC0-15B5-5247-8601-B6093D66708B}"/>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A8EC39B7-7C0E-C144-A870-17AA74009C4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6D4CAD8-CEFE-4840-A584-504F13C41D3A}"/>
              </a:ext>
            </a:extLst>
          </p:cNvPr>
          <p:cNvSpPr>
            <a:spLocks noGrp="1"/>
          </p:cNvSpPr>
          <p:nvPr>
            <p:ph type="sldNum" sz="quarter" idx="12"/>
          </p:nvPr>
        </p:nvSpPr>
        <p:spPr>
          <a:xfrm>
            <a:off x="8610600" y="6356350"/>
            <a:ext cx="2743200" cy="365125"/>
          </a:xfrm>
          <a:prstGeom prst="rect">
            <a:avLst/>
          </a:prstGeom>
        </p:spPr>
        <p:txBody>
          <a:bodyPr/>
          <a:lstStyle/>
          <a:p>
            <a:fld id="{9CFBFF31-50D3-EF4D-842D-EF103A24BA8E}" type="slidenum">
              <a:rPr lang="en-US" smtClean="0"/>
              <a:t>‹#›</a:t>
            </a:fld>
            <a:endParaRPr lang="en-US" dirty="0"/>
          </a:p>
        </p:txBody>
      </p:sp>
    </p:spTree>
    <p:extLst>
      <p:ext uri="{BB962C8B-B14F-4D97-AF65-F5344CB8AC3E}">
        <p14:creationId xmlns:p14="http://schemas.microsoft.com/office/powerpoint/2010/main" val="3147167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18" name="Shape 18"/>
          <p:cNvSpPr>
            <a:spLocks noGrp="1"/>
          </p:cNvSpPr>
          <p:nvPr>
            <p:ph type="title" hasCustomPrompt="1"/>
          </p:nvPr>
        </p:nvSpPr>
        <p:spPr>
          <a:prstGeom prst="rect">
            <a:avLst/>
          </a:prstGeom>
        </p:spPr>
        <p:txBody>
          <a:bodyPr/>
          <a:lstStyle/>
          <a:p>
            <a:pPr lvl="0">
              <a:defRPr sz="1800"/>
            </a:pPr>
            <a:r>
              <a:rPr lang="en-US" sz="5625" dirty="0"/>
              <a:t>TITLE TEXT</a:t>
            </a:r>
          </a:p>
        </p:txBody>
      </p:sp>
      <p:sp>
        <p:nvSpPr>
          <p:cNvPr id="19" name="Shape 19"/>
          <p:cNvSpPr>
            <a:spLocks noGrp="1"/>
          </p:cNvSpPr>
          <p:nvPr>
            <p:ph type="body" idx="1"/>
          </p:nvPr>
        </p:nvSpPr>
        <p:spPr>
          <a:prstGeom prst="rect">
            <a:avLst/>
          </a:prstGeom>
        </p:spPr>
        <p:txBody>
          <a:bodyPr/>
          <a:lstStyle/>
          <a:p>
            <a:pPr lvl="0">
              <a:defRPr sz="1800"/>
            </a:pPr>
            <a:r>
              <a:rPr sz="2461"/>
              <a:t>Body Level One</a:t>
            </a:r>
          </a:p>
          <a:p>
            <a:pPr lvl="1">
              <a:defRPr sz="1800"/>
            </a:pPr>
            <a:r>
              <a:rPr sz="2461"/>
              <a:t>Body Level Two</a:t>
            </a:r>
          </a:p>
          <a:p>
            <a:pPr lvl="2">
              <a:defRPr sz="1800"/>
            </a:pPr>
            <a:r>
              <a:rPr sz="2461"/>
              <a:t>Body Level Three</a:t>
            </a:r>
          </a:p>
          <a:p>
            <a:pPr lvl="3">
              <a:defRPr sz="1800"/>
            </a:pPr>
            <a:r>
              <a:rPr sz="2461"/>
              <a:t>Body Level Four</a:t>
            </a:r>
          </a:p>
          <a:p>
            <a:pPr lvl="4">
              <a:defRPr sz="1800"/>
            </a:pPr>
            <a:r>
              <a:rPr sz="2461"/>
              <a:t>Body Level Five</a:t>
            </a:r>
          </a:p>
        </p:txBody>
      </p:sp>
    </p:spTree>
    <p:extLst>
      <p:ext uri="{BB962C8B-B14F-4D97-AF65-F5344CB8AC3E}">
        <p14:creationId xmlns:p14="http://schemas.microsoft.com/office/powerpoint/2010/main" val="340478801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Tree>
    <p:extLst>
      <p:ext uri="{BB962C8B-B14F-4D97-AF65-F5344CB8AC3E}">
        <p14:creationId xmlns:p14="http://schemas.microsoft.com/office/powerpoint/2010/main" val="1438575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379200" cy="1143000"/>
          </a:xfrm>
        </p:spPr>
        <p:txBody>
          <a:bodyPr/>
          <a:lstStyle>
            <a:lvl1pPr>
              <a:defRPr sz="4800" b="1">
                <a:solidFill>
                  <a:schemeClr val="accent5">
                    <a:lumMod val="75000"/>
                  </a:schemeClr>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753600" y="6629400"/>
            <a:ext cx="24384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
        <p:nvSpPr>
          <p:cNvPr id="5" name="Content Placeholder 4"/>
          <p:cNvSpPr>
            <a:spLocks noGrp="1"/>
          </p:cNvSpPr>
          <p:nvPr>
            <p:ph sz="quarter" idx="11"/>
          </p:nvPr>
        </p:nvSpPr>
        <p:spPr>
          <a:xfrm>
            <a:off x="304800" y="6705600"/>
            <a:ext cx="1219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7341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1061915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FB6C-A4A8-4DC0-BE64-CBCCFB4F2A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0E9E7E-4706-45AA-B369-46004A7C71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6DC94F-6400-4081-B344-CBF10E760E7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4670D7D-C0C9-4705-9684-0CC43C286E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8306CD-F623-4B91-9BF9-2EA8EEA2065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572016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3DEE-F130-401C-8147-9460DB730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AC7F1-61D1-4359-AB89-CCC7198696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2333A-5716-4F8B-BC9D-25F2CFAEDEE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6693F9E-4A73-4E9F-8296-8F40EBA534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DD6836-8EC7-4DB5-9F27-0F9E06C7E29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011528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6360-E0BC-493D-AF4C-9D062F414D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AC1856-00DB-413D-A815-41BC42CE9E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E3C9F-BD49-4E37-AEEF-54A1D415A50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DDC5343-FE3B-46A5-ACA0-19E760D6A4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27DF33-2601-4DCD-841A-462FB5FB4998}"/>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374354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57E4-ED80-4E32-A32C-471B2D267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8A8633-9245-4A84-9A23-155F564CA2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7B12B6-F5C4-42B8-BBFD-E7DA5073ED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AAD67E-7B2A-44FC-A95B-24A5F0173D7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C642FED-5DBB-468F-A102-55D4DA278B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DF96E0-8525-40D7-86DB-60F4E83AEE4D}"/>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668029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02B5-4EBA-4874-907F-9FDC346173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ADF69C-0702-4C94-856A-9507FCA5E2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3B0C5C-E148-41A8-81E3-23C1E251429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478A7C-E312-4A95-BD0F-90EF8B22E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E8CA56-AB92-4F43-992E-12D16F9648E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33AD73-A7D9-4613-885A-9ED99F6F7946}"/>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70854558-E904-428F-A584-68B4AE6178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ED68263-D12A-4D87-BC43-68CF3EF9939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147414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47B45-D9D1-4470-8F61-B61C487773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C1F5A4-C395-446D-B50A-461B05D4DB6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EFEF6BC-A0F0-4F4A-9BE2-11B484366C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2F89BC6-6D6F-4878-A160-036A0D452959}"/>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621269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E323A7-7886-4D70-9F09-CE33EA2A6EF2}"/>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314E8E0-B5EB-473C-8295-9DBD05EC44D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9A69A4-7414-4B7B-A2A8-04BCC4A48A26}"/>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083969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7816-F3E1-43E9-8231-ABFD46352C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468E25-A473-47FB-9550-DD30C83437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5DEBB4-5F8B-4DAD-A343-83BD51D318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88E4A7-8C3F-4131-B37C-B0E002564FB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5C5C76E-E957-4BE4-B8EE-2DEE6AFE8E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AC15D1-C946-457F-B0A1-6C9D4E21398F}"/>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121139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EAC8-9466-42AE-AD35-F0E41E64F6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75293-8BC8-4CC2-965D-51D724165E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783562D-0B7A-4009-B841-773F30601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6273DA-0605-4D06-B72E-B1C81030436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5110CEF-CCB0-4E82-8860-6F7D88329A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03DB5AC-2FB0-4530-A3D7-D14ECD456EA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8086030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DEF1-1A24-4990-94BF-9FE12892FD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81FA32-1460-4CDC-88A7-FFA45F00DD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D43B1-B7AA-4355-80A4-64CA2E618E4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2625BC3-4DC7-4CBC-BB4E-4770E0AA9D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CBAE95-BE47-49F2-8CCB-F485BEB628B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825131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3A983B-8C30-48A2-8745-E2C4A0FFB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D4EAA6-9475-4849-84D4-D9C68E49047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89C19-62D0-4935-91A2-A3B4239258D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045C845-08C8-4C7B-BBA6-0E34A25FE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AD1614-28E2-42B3-96D1-643723F1B1A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28259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7467-B218-7942-AF55-02E3C3348C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8913A8-AEE6-4F4B-AF63-FC3150244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305EA4-5019-B540-BA0B-6DA4E17582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F0FB43B5-EBEB-A14E-ACEC-17FC3278F6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121BEB8-DB29-3645-BC14-3B906EF7E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618919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0016-98CE-B94C-AA4B-796DD3375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2C762-31CD-3B49-8B2B-5F2DD6AE700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B3BC3B-E091-6149-A60E-B127A7E2FFF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3D9E687-6946-5646-BCE8-24E494F1F99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EBC208E2-8BFE-3E48-AFA9-FBD95408E5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65322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DFF6-3D60-5540-AD14-63C7E32B8B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20429F-E9FC-344D-B617-77E660EA19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2D8107-4CE8-374C-A4C8-6EB13B19BEB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1EFDB2B2-71FC-544F-8D7D-7C0F9143B1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48455A9A-021F-5940-BE0B-F2B4047E1A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43761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32B-29D7-824A-B6BF-8854DA365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8AFE27-B6DB-7E44-AA10-4EDF3394C5E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499E6-B442-034D-A74B-E89764A0CF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2B4F4C-087E-AC4B-9003-8BCF4A2B7C4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F9CFDB92-C3D2-1E48-AE3D-0C8F1994B1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6435378-E7A8-9C4A-BB79-80AB531532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75594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B5F7-4C35-6647-93AF-73B543A43E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3B4343-7281-2E49-BC0E-4802D79F97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EB0972-71A4-354C-902E-75818CEBE0B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C0E3D-BDAE-F642-88C9-9C223E89B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E8FD6F-97EC-5A41-AFBB-A3D41227E7E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56AFE-CDFC-A14E-874D-1656C7895EE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7">
            <a:extLst>
              <a:ext uri="{FF2B5EF4-FFF2-40B4-BE49-F238E27FC236}">
                <a16:creationId xmlns:a16="http://schemas.microsoft.com/office/drawing/2014/main" id="{2DB8123D-8CA3-D34C-B21C-DEA68F892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Slide Number Placeholder 8">
            <a:extLst>
              <a:ext uri="{FF2B5EF4-FFF2-40B4-BE49-F238E27FC236}">
                <a16:creationId xmlns:a16="http://schemas.microsoft.com/office/drawing/2014/main" id="{AB897B99-042A-BE46-991E-122A68928D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979955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36A5-3E9E-A64C-8713-7E51379062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5A9A42-82E8-564C-8691-816D070746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13240EC2-A743-3045-9420-CE283A6A0FB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A428668C-8D11-6C47-98E1-514B99CBEE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9927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6C7E3-D146-5445-BD80-861E8A762C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21757A85-6250-7D49-ACB5-5411224A3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FD4473E6-9CF2-5B46-9010-69D541A802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934539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E61F-2A6C-7048-A715-064385168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4C003A-09E1-CE40-836F-AB13647F29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033D5-3687-C34C-8FEC-483D0C64E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27922E-75FE-C648-8979-E9855A481EA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EA714F02-8D09-314A-BC38-B2503B64DB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4DE068E9-2F00-5643-AA5B-50616B13E2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46247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DD1B-5403-914E-89B4-C175322A3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26143-9D87-8843-9034-EB3CD61E87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257D60-40FB-7C40-A791-E606A65F7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D94193-A8FE-4748-B191-07B9CE008E2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6630E6FD-8281-7440-BA97-D80FCC3A4B9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526B7903-FE63-E742-B95E-7FAD54E41D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850750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B2A0-5788-0340-AF50-61F43E537F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44913F-C3D0-2D48-A8B8-70DD8EDD86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407FD6-33BF-6946-8599-33C10A8A83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92420448-F6B1-6741-84B8-DEFA5BE4832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FBFAB9D2-8EF6-7541-871E-54FBD23751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35119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8212B-4765-8C45-B5DD-E3D50FBC7C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12CB3-2CDB-0F42-8BC9-19F759741F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B6BC0-15B5-5247-8601-B6093D66708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8EC39B7-7C0E-C144-A870-17AA74009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16D4CAD8-CEFE-4840-A584-504F13C41D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802460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5625"/>
              <a:t>Title Text</a:t>
            </a:r>
          </a:p>
        </p:txBody>
      </p:sp>
      <p:sp>
        <p:nvSpPr>
          <p:cNvPr id="19" name="Shape 19"/>
          <p:cNvSpPr>
            <a:spLocks noGrp="1"/>
          </p:cNvSpPr>
          <p:nvPr>
            <p:ph type="body" idx="1"/>
          </p:nvPr>
        </p:nvSpPr>
        <p:spPr>
          <a:prstGeom prst="rect">
            <a:avLst/>
          </a:prstGeom>
        </p:spPr>
        <p:txBody>
          <a:bodyPr/>
          <a:lstStyle/>
          <a:p>
            <a:pPr lvl="0">
              <a:defRPr sz="1800"/>
            </a:pPr>
            <a:r>
              <a:rPr sz="2461"/>
              <a:t>Body Level One</a:t>
            </a:r>
          </a:p>
          <a:p>
            <a:pPr lvl="1">
              <a:defRPr sz="1800"/>
            </a:pPr>
            <a:r>
              <a:rPr sz="2461"/>
              <a:t>Body Level Two</a:t>
            </a:r>
          </a:p>
          <a:p>
            <a:pPr lvl="2">
              <a:defRPr sz="1800"/>
            </a:pPr>
            <a:r>
              <a:rPr sz="2461"/>
              <a:t>Body Level Three</a:t>
            </a:r>
          </a:p>
          <a:p>
            <a:pPr lvl="3">
              <a:defRPr sz="1800"/>
            </a:pPr>
            <a:r>
              <a:rPr sz="2461"/>
              <a:t>Body Level Four</a:t>
            </a:r>
          </a:p>
          <a:p>
            <a:pPr lvl="4">
              <a:defRPr sz="1800"/>
            </a:pPr>
            <a:r>
              <a:rPr sz="2461"/>
              <a:t>Body Level Five</a:t>
            </a:r>
          </a:p>
        </p:txBody>
      </p:sp>
    </p:spTree>
    <p:extLst>
      <p:ext uri="{BB962C8B-B14F-4D97-AF65-F5344CB8AC3E}">
        <p14:creationId xmlns:p14="http://schemas.microsoft.com/office/powerpoint/2010/main" val="1161789436"/>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sz="4800" b="1">
                <a:solidFill>
                  <a:schemeClr val="accent5">
                    <a:lumMod val="75000"/>
                  </a:schemeClr>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6812196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9_Title and Content">
    <p:bg>
      <p:bgPr>
        <a:gradFill>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051772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7_Title and Content">
    <p:bg>
      <p:bgPr>
        <a:gradFill>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62484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41295014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20_Title and Content">
    <p:bg>
      <p:bgPr>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965832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6_Title and Content">
    <p:bg>
      <p:bgPr>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63246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828554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1_Title and Content">
    <p:bg>
      <p:bgPr>
        <a:gradFill flip="none" rotWithShape="1">
          <a:gsLst>
            <a:gs pos="3000">
              <a:schemeClr val="accent4">
                <a:lumMod val="50000"/>
              </a:schemeClr>
            </a:gs>
            <a:gs pos="11000">
              <a:schemeClr val="accent4">
                <a:lumMod val="75000"/>
              </a:schemeClr>
            </a:gs>
            <a:gs pos="97500">
              <a:schemeClr val="accent4">
                <a:lumMod val="40000"/>
                <a:lumOff val="60000"/>
              </a:schemeClr>
            </a:gs>
            <a:gs pos="38000">
              <a:schemeClr val="accent4">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495696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Title and Content">
    <p:bg>
      <p:bgPr>
        <a:gradFill flip="none" rotWithShape="1">
          <a:gsLst>
            <a:gs pos="3000">
              <a:schemeClr val="accent4">
                <a:lumMod val="50000"/>
              </a:schemeClr>
            </a:gs>
            <a:gs pos="11000">
              <a:schemeClr val="accent4">
                <a:lumMod val="75000"/>
              </a:schemeClr>
            </a:gs>
            <a:gs pos="97500">
              <a:schemeClr val="accent4">
                <a:lumMod val="40000"/>
                <a:lumOff val="60000"/>
              </a:schemeClr>
            </a:gs>
            <a:gs pos="38000">
              <a:schemeClr val="accent4">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63246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0551133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2_Title and Content">
    <p:bg>
      <p:bgPr>
        <a:gradFill flip="none" rotWithShape="1">
          <a:gsLst>
            <a:gs pos="3000">
              <a:schemeClr val="accent5">
                <a:lumMod val="50000"/>
              </a:schemeClr>
            </a:gs>
            <a:gs pos="11000">
              <a:schemeClr val="accent5">
                <a:lumMod val="75000"/>
              </a:schemeClr>
            </a:gs>
            <a:gs pos="90000">
              <a:schemeClr val="accent5">
                <a:lumMod val="40000"/>
                <a:lumOff val="60000"/>
              </a:schemeClr>
            </a:gs>
            <a:gs pos="38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0" y="0"/>
            <a:ext cx="2336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508000" y="304800"/>
            <a:ext cx="11176000" cy="1143000"/>
          </a:xfrm>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42192231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4_Title and Content">
    <p:bg>
      <p:bgPr>
        <a:gradFill flip="none" rotWithShape="1">
          <a:gsLst>
            <a:gs pos="3000">
              <a:schemeClr val="accent5">
                <a:lumMod val="50000"/>
              </a:schemeClr>
            </a:gs>
            <a:gs pos="11000">
              <a:schemeClr val="accent5">
                <a:lumMod val="75000"/>
              </a:schemeClr>
            </a:gs>
            <a:gs pos="90000">
              <a:schemeClr val="accent5">
                <a:lumMod val="40000"/>
                <a:lumOff val="60000"/>
              </a:schemeClr>
            </a:gs>
            <a:gs pos="38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1200" y="228600"/>
            <a:ext cx="11176000" cy="64008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688955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3_Title and Content">
    <p:bg>
      <p:bgPr>
        <a:gradFill flip="none" rotWithShape="1">
          <a:gsLst>
            <a:gs pos="3000">
              <a:schemeClr val="accent6">
                <a:lumMod val="75000"/>
              </a:schemeClr>
            </a:gs>
            <a:gs pos="34000">
              <a:schemeClr val="accent6">
                <a:lumMod val="60000"/>
                <a:lumOff val="40000"/>
              </a:schemeClr>
            </a:gs>
            <a:gs pos="90000">
              <a:schemeClr val="accent6">
                <a:lumMod val="20000"/>
                <a:lumOff val="80000"/>
              </a:schemeClr>
            </a:gs>
            <a:gs pos="73000">
              <a:schemeClr val="accent6">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62484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6736390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a:gsLst>
              <a:gs pos="0">
                <a:schemeClr val="accent5">
                  <a:lumMod val="75000"/>
                </a:schemeClr>
              </a:gs>
              <a:gs pos="39000">
                <a:schemeClr val="accent5">
                  <a:lumMod val="60000"/>
                  <a:lumOff val="40000"/>
                </a:schemeClr>
              </a:gs>
              <a:gs pos="100000">
                <a:schemeClr val="accent5">
                  <a:lumMod val="40000"/>
                  <a:lumOff val="60000"/>
                </a:schemeClr>
              </a:gs>
            </a:gsLst>
            <a:lin ang="5400000" scaled="0"/>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7616999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a:gsLst>
              <a:gs pos="0">
                <a:schemeClr val="accent5">
                  <a:lumMod val="75000"/>
                </a:schemeClr>
              </a:gs>
              <a:gs pos="39000">
                <a:schemeClr val="accent5">
                  <a:lumMod val="60000"/>
                  <a:lumOff val="40000"/>
                </a:schemeClr>
              </a:gs>
              <a:gs pos="100000">
                <a:schemeClr val="accent5">
                  <a:lumMod val="40000"/>
                  <a:lumOff val="60000"/>
                </a:schemeClr>
              </a:gs>
            </a:gsLst>
            <a:lin ang="5400000" scaled="0"/>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3203146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a:gsLst>
              <a:gs pos="0">
                <a:schemeClr val="accent6">
                  <a:lumMod val="75000"/>
                </a:schemeClr>
              </a:gs>
              <a:gs pos="39000">
                <a:schemeClr val="accent6">
                  <a:lumMod val="60000"/>
                  <a:lumOff val="40000"/>
                </a:schemeClr>
              </a:gs>
              <a:gs pos="100000">
                <a:schemeClr val="accent6">
                  <a:lumMod val="40000"/>
                  <a:lumOff val="60000"/>
                </a:schemeClr>
              </a:gs>
            </a:gsLst>
            <a:lin ang="5400000" scaled="0"/>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6130133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933" y="0"/>
            <a:ext cx="12192000" cy="1219200"/>
          </a:xfrm>
          <a:gradFill flip="none" rotWithShape="1">
            <a:gsLst>
              <a:gs pos="0">
                <a:schemeClr val="accent6">
                  <a:lumMod val="75000"/>
                </a:schemeClr>
              </a:gs>
              <a:gs pos="39000">
                <a:schemeClr val="accent6">
                  <a:lumMod val="60000"/>
                  <a:lumOff val="40000"/>
                </a:schemeClr>
              </a:gs>
              <a:gs pos="100000">
                <a:schemeClr val="accent6">
                  <a:lumMod val="40000"/>
                  <a:lumOff val="60000"/>
                </a:schemeClr>
              </a:gs>
            </a:gsLst>
            <a:path path="circle">
              <a:fillToRect t="100000" r="100000"/>
            </a:path>
            <a:tileRect l="-100000" b="-100000"/>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9973262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flip="none" rotWithShape="1">
            <a:gsLst>
              <a:gs pos="0">
                <a:schemeClr val="accent6">
                  <a:lumMod val="75000"/>
                </a:schemeClr>
              </a:gs>
              <a:gs pos="39000">
                <a:schemeClr val="accent6">
                  <a:lumMod val="60000"/>
                  <a:lumOff val="40000"/>
                </a:schemeClr>
              </a:gs>
              <a:gs pos="100000">
                <a:schemeClr val="accent6">
                  <a:lumMod val="40000"/>
                  <a:lumOff val="60000"/>
                </a:schemeClr>
              </a:gs>
            </a:gsLst>
            <a:path path="circle">
              <a:fillToRect t="100000" r="100000"/>
            </a:path>
            <a:tileRect l="-100000" b="-100000"/>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5042892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flip="none" rotWithShape="1">
            <a:gsLst>
              <a:gs pos="12000">
                <a:schemeClr val="accent4">
                  <a:lumMod val="75000"/>
                </a:schemeClr>
              </a:gs>
              <a:gs pos="36000">
                <a:schemeClr val="accent4">
                  <a:lumMod val="60000"/>
                  <a:lumOff val="40000"/>
                </a:schemeClr>
              </a:gs>
              <a:gs pos="71000">
                <a:schemeClr val="accent4">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9739397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3200" y="0"/>
            <a:ext cx="12192000" cy="1219200"/>
          </a:xfrm>
          <a:gradFill flip="none" rotWithShape="1">
            <a:gsLst>
              <a:gs pos="12000">
                <a:schemeClr val="accent4">
                  <a:lumMod val="75000"/>
                </a:schemeClr>
              </a:gs>
              <a:gs pos="36000">
                <a:schemeClr val="accent4">
                  <a:lumMod val="60000"/>
                  <a:lumOff val="40000"/>
                </a:schemeClr>
              </a:gs>
              <a:gs pos="71000">
                <a:schemeClr val="accent4">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8115796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7374822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700"/>
            <a:ext cx="12192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3363747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933" y="0"/>
            <a:ext cx="12192000" cy="1219200"/>
          </a:xfrm>
          <a:gradFill flip="none" rotWithShape="1">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57200" y="1676402"/>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0116077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219200"/>
          </a:xfrm>
          <a:gradFill flip="none" rotWithShape="1">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119647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b="1">
                <a:solidFill>
                  <a:schemeClr val="accent5">
                    <a:lumMod val="75000"/>
                  </a:schemeClr>
                </a:solidFill>
              </a:defRPr>
            </a:lvl1pPr>
          </a:lstStyle>
          <a:p>
            <a:r>
              <a:rPr lang="en-US" dirty="0"/>
              <a:t>Click to edit Master title style</a:t>
            </a:r>
          </a:p>
        </p:txBody>
      </p:sp>
      <p:sp>
        <p:nvSpPr>
          <p:cNvPr id="3" name="Content Placeholder 2"/>
          <p:cNvSpPr>
            <a:spLocks noGrp="1"/>
          </p:cNvSpPr>
          <p:nvPr>
            <p:ph idx="1"/>
          </p:nvPr>
        </p:nvSpPr>
        <p:spPr>
          <a:xfrm>
            <a:off x="508000" y="1600200"/>
            <a:ext cx="11277600" cy="4800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31484239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74D1EE72-05E5-4C62-95B1-9372A76E4290}" type="slidenum">
              <a:rPr lang="en-US"/>
              <a:pPr>
                <a:defRPr/>
              </a:pPr>
              <a:t>‹#›</a:t>
            </a:fld>
            <a:endParaRPr lang="en-US" dirty="0"/>
          </a:p>
        </p:txBody>
      </p:sp>
    </p:spTree>
    <p:extLst>
      <p:ext uri="{BB962C8B-B14F-4D97-AF65-F5344CB8AC3E}">
        <p14:creationId xmlns:p14="http://schemas.microsoft.com/office/powerpoint/2010/main" val="20853012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a:t>Click to edit Master title style</a:t>
            </a:r>
          </a:p>
        </p:txBody>
      </p:sp>
      <p:sp>
        <p:nvSpPr>
          <p:cNvPr id="3"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72021A73-C0CB-4689-9209-115314687F36}" type="slidenum">
              <a:rPr lang="en-US"/>
              <a:pPr>
                <a:defRPr/>
              </a:pPr>
              <a:t>‹#›</a:t>
            </a:fld>
            <a:endParaRPr lang="en-US" dirty="0"/>
          </a:p>
        </p:txBody>
      </p:sp>
    </p:spTree>
    <p:extLst>
      <p:ext uri="{BB962C8B-B14F-4D97-AF65-F5344CB8AC3E}">
        <p14:creationId xmlns:p14="http://schemas.microsoft.com/office/powerpoint/2010/main" val="17929219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93635196-F9B3-4F5B-BEEA-A9A6C54240C7}" type="slidenum">
              <a:rPr lang="en-US"/>
              <a:pPr>
                <a:defRPr/>
              </a:pPr>
              <a:t>‹#›</a:t>
            </a:fld>
            <a:endParaRPr lang="en-US" dirty="0"/>
          </a:p>
        </p:txBody>
      </p:sp>
    </p:spTree>
    <p:extLst>
      <p:ext uri="{BB962C8B-B14F-4D97-AF65-F5344CB8AC3E}">
        <p14:creationId xmlns:p14="http://schemas.microsoft.com/office/powerpoint/2010/main" val="8962629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a:xfrm>
            <a:off x="9550400" y="6629400"/>
            <a:ext cx="2641600" cy="228600"/>
          </a:xfrm>
          <a:prstGeom prst="rect">
            <a:avLst/>
          </a:prstGeom>
        </p:spPr>
        <p:txBody>
          <a:bodyPr/>
          <a:lstStyle>
            <a:lvl1pPr>
              <a:defRPr/>
            </a:lvl1pPr>
          </a:lstStyle>
          <a:p>
            <a:pPr>
              <a:defRPr/>
            </a:pPr>
            <a:fld id="{A22B29B0-F6AF-43B0-BEA9-C71B4B9D03F3}" type="slidenum">
              <a:rPr lang="en-US"/>
              <a:pPr>
                <a:defRPr/>
              </a:pPr>
              <a:t>‹#›</a:t>
            </a:fld>
            <a:endParaRPr lang="en-US" dirty="0"/>
          </a:p>
        </p:txBody>
      </p:sp>
    </p:spTree>
    <p:extLst>
      <p:ext uri="{BB962C8B-B14F-4D97-AF65-F5344CB8AC3E}">
        <p14:creationId xmlns:p14="http://schemas.microsoft.com/office/powerpoint/2010/main" val="31861660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a:xfrm>
            <a:off x="9550400" y="6629400"/>
            <a:ext cx="2641600" cy="228600"/>
          </a:xfrm>
          <a:prstGeom prst="rect">
            <a:avLst/>
          </a:prstGeom>
        </p:spPr>
        <p:txBody>
          <a:bodyPr/>
          <a:lstStyle>
            <a:lvl1pPr>
              <a:defRPr/>
            </a:lvl1pPr>
          </a:lstStyle>
          <a:p>
            <a:pPr>
              <a:defRPr/>
            </a:pPr>
            <a:fld id="{AEB55D47-0F67-4681-BC9B-321CDE61D7A2}" type="slidenum">
              <a:rPr lang="en-US"/>
              <a:pPr>
                <a:defRPr/>
              </a:pPr>
              <a:t>‹#›</a:t>
            </a:fld>
            <a:endParaRPr lang="en-US" dirty="0"/>
          </a:p>
        </p:txBody>
      </p:sp>
    </p:spTree>
    <p:extLst>
      <p:ext uri="{BB962C8B-B14F-4D97-AF65-F5344CB8AC3E}">
        <p14:creationId xmlns:p14="http://schemas.microsoft.com/office/powerpoint/2010/main" val="26029259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550400" y="6629400"/>
            <a:ext cx="2641600" cy="228600"/>
          </a:xfrm>
          <a:prstGeom prst="rect">
            <a:avLst/>
          </a:prstGeom>
        </p:spPr>
        <p:txBody>
          <a:bodyPr/>
          <a:lstStyle>
            <a:lvl1pPr>
              <a:defRPr/>
            </a:lvl1pPr>
          </a:lstStyle>
          <a:p>
            <a:pPr>
              <a:defRPr/>
            </a:pPr>
            <a:fld id="{FF02640F-DA11-40EB-B465-08FFAC4610BD}" type="slidenum">
              <a:rPr lang="en-US"/>
              <a:pPr>
                <a:defRPr/>
              </a:pPr>
              <a:t>‹#›</a:t>
            </a:fld>
            <a:endParaRPr lang="en-US" dirty="0"/>
          </a:p>
        </p:txBody>
      </p:sp>
    </p:spTree>
    <p:extLst>
      <p:ext uri="{BB962C8B-B14F-4D97-AF65-F5344CB8AC3E}">
        <p14:creationId xmlns:p14="http://schemas.microsoft.com/office/powerpoint/2010/main" val="42814790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550400" y="6629400"/>
            <a:ext cx="2641600" cy="228600"/>
          </a:xfrm>
          <a:prstGeom prst="rect">
            <a:avLst/>
          </a:prstGeom>
        </p:spPr>
        <p:txBody>
          <a:bodyPr/>
          <a:lstStyle>
            <a:lvl1pPr>
              <a:defRPr/>
            </a:lvl1pPr>
          </a:lstStyle>
          <a:p>
            <a:pPr>
              <a:defRPr/>
            </a:pPr>
            <a:fld id="{F48B805B-057D-471D-B623-2D96597388CF}" type="slidenum">
              <a:rPr lang="en-US"/>
              <a:pPr>
                <a:defRPr/>
              </a:pPr>
              <a:t>‹#›</a:t>
            </a:fld>
            <a:endParaRPr lang="en-US" dirty="0"/>
          </a:p>
        </p:txBody>
      </p:sp>
    </p:spTree>
    <p:extLst>
      <p:ext uri="{BB962C8B-B14F-4D97-AF65-F5344CB8AC3E}">
        <p14:creationId xmlns:p14="http://schemas.microsoft.com/office/powerpoint/2010/main" val="18980888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8000" y="1676400"/>
            <a:ext cx="11379200" cy="914400"/>
          </a:xfrm>
        </p:spPr>
        <p:txBody>
          <a:bodyPr/>
          <a:lstStyle>
            <a:lvl1pPr algn="ctr">
              <a:defRPr b="1">
                <a:solidFill>
                  <a:schemeClr val="accent5">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609600" y="2590800"/>
            <a:ext cx="11176000" cy="3657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A087B0FB-D1C8-4727-88F6-BE0A432D1BD5}" type="slidenum">
              <a:rPr lang="en-US"/>
              <a:pPr>
                <a:defRPr/>
              </a:pPr>
              <a:t>‹#›</a:t>
            </a:fld>
            <a:endParaRPr lang="en-US" dirty="0"/>
          </a:p>
        </p:txBody>
      </p:sp>
    </p:spTree>
    <p:extLst>
      <p:ext uri="{BB962C8B-B14F-4D97-AF65-F5344CB8AC3E}">
        <p14:creationId xmlns:p14="http://schemas.microsoft.com/office/powerpoint/2010/main" val="1678510584"/>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5400"/>
            <a:ext cx="12192000" cy="1066800"/>
          </a:xfrm>
          <a:gradFill>
            <a:gsLst>
              <a:gs pos="0">
                <a:schemeClr val="accent5">
                  <a:lumMod val="50000"/>
                </a:schemeClr>
              </a:gs>
              <a:gs pos="50000">
                <a:schemeClr val="accent5">
                  <a:lumMod val="60000"/>
                  <a:lumOff val="40000"/>
                </a:schemeClr>
              </a:gs>
              <a:gs pos="100000">
                <a:schemeClr val="accent5">
                  <a:lumMod val="60000"/>
                  <a:lumOff val="40000"/>
                </a:schemeClr>
              </a:gs>
            </a:gsLst>
            <a:lin ang="5400000" scaled="0"/>
          </a:gradFill>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09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8D266D5-77A9-4D66-B27F-28F4F21096D3}" type="slidenum">
              <a:rPr lang="en-US"/>
              <a:pPr>
                <a:defRPr/>
              </a:pPr>
              <a:t>‹#›</a:t>
            </a:fld>
            <a:endParaRPr lang="en-US" dirty="0"/>
          </a:p>
        </p:txBody>
      </p:sp>
    </p:spTree>
    <p:extLst>
      <p:ext uri="{BB962C8B-B14F-4D97-AF65-F5344CB8AC3E}">
        <p14:creationId xmlns:p14="http://schemas.microsoft.com/office/powerpoint/2010/main" val="38005953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FB6C-A4A8-4DC0-BE64-CBCCFB4F2AFB}"/>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EA0E9E7E-4706-45AA-B369-46004A7C7180}"/>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6DC94F-6400-4081-B344-CBF10E760E7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4670D7D-C0C9-4705-9684-0CC43C286E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8306CD-F623-4B91-9BF9-2EA8EEA2065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7910133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3DEE-F130-401C-8147-9460DB730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AC7F1-61D1-4359-AB89-CCC7198696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2333A-5716-4F8B-BC9D-25F2CFAEDEE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6693F9E-4A73-4E9F-8296-8F40EBA534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DD6836-8EC7-4DB5-9F27-0F9E06C7E29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3672302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6360-E0BC-493D-AF4C-9D062F414D00}"/>
              </a:ext>
            </a:extLst>
          </p:cNvPr>
          <p:cNvSpPr>
            <a:spLocks noGrp="1"/>
          </p:cNvSpPr>
          <p:nvPr>
            <p:ph type="title"/>
          </p:nvPr>
        </p:nvSpPr>
        <p:spPr>
          <a:xfrm>
            <a:off x="831850" y="1709740"/>
            <a:ext cx="10515600"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35AC1856-00DB-413D-A815-41BC42CE9EA9}"/>
              </a:ext>
            </a:extLst>
          </p:cNvPr>
          <p:cNvSpPr>
            <a:spLocks noGrp="1"/>
          </p:cNvSpPr>
          <p:nvPr>
            <p:ph type="body" idx="1"/>
          </p:nvPr>
        </p:nvSpPr>
        <p:spPr>
          <a:xfrm>
            <a:off x="831850" y="4589465"/>
            <a:ext cx="10515600"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E3C9F-BD49-4E37-AEEF-54A1D415A50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DDC5343-FE3B-46A5-ACA0-19E760D6A4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27DF33-2601-4DCD-841A-462FB5FB4998}"/>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5125244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57E4-ED80-4E32-A32C-471B2D267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8A8633-9245-4A84-9A23-155F564CA226}"/>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7B12B6-F5C4-42B8-BBFD-E7DA5073ED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AAD67E-7B2A-44FC-A95B-24A5F0173D7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C642FED-5DBB-468F-A102-55D4DA278B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DF96E0-8525-40D7-86DB-60F4E83AEE4D}"/>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1348495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02B5-4EBA-4874-907F-9FDC34617328}"/>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ADF69C-0702-4C94-856A-9507FCA5E29A}"/>
              </a:ext>
            </a:extLst>
          </p:cNvPr>
          <p:cNvSpPr>
            <a:spLocks noGrp="1"/>
          </p:cNvSpPr>
          <p:nvPr>
            <p:ph type="body" idx="1"/>
          </p:nvPr>
        </p:nvSpPr>
        <p:spPr>
          <a:xfrm>
            <a:off x="839789" y="1681163"/>
            <a:ext cx="5157787"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3B0C5C-E148-41A8-81E3-23C1E251429A}"/>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478A7C-E312-4A95-BD0F-90EF8B22EA64}"/>
              </a:ext>
            </a:extLst>
          </p:cNvPr>
          <p:cNvSpPr>
            <a:spLocks noGrp="1"/>
          </p:cNvSpPr>
          <p:nvPr>
            <p:ph type="body" sz="quarter" idx="3"/>
          </p:nvPr>
        </p:nvSpPr>
        <p:spPr>
          <a:xfrm>
            <a:off x="6172200" y="1681163"/>
            <a:ext cx="518318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E8CA56-AB92-4F43-992E-12D16F9648E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33AD73-A7D9-4613-885A-9ED99F6F7946}"/>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70854558-E904-428F-A584-68B4AE6178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ED68263-D12A-4D87-BC43-68CF3EF9939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41774885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47B45-D9D1-4470-8F61-B61C487773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C1F5A4-C395-446D-B50A-461B05D4DB6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EFEF6BC-A0F0-4F4A-9BE2-11B484366C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2F89BC6-6D6F-4878-A160-036A0D452959}"/>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41244702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E323A7-7886-4D70-9F09-CE33EA2A6EF2}"/>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314E8E0-B5EB-473C-8295-9DBD05EC44D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9A69A4-7414-4B7B-A2A8-04BCC4A48A26}"/>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7662141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7816-F3E1-43E9-8231-ABFD46352CE9}"/>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DC468E25-A473-47FB-9550-DD30C834370A}"/>
              </a:ext>
            </a:extLst>
          </p:cNvPr>
          <p:cNvSpPr>
            <a:spLocks noGrp="1"/>
          </p:cNvSpPr>
          <p:nvPr>
            <p:ph idx="1"/>
          </p:nvPr>
        </p:nvSpPr>
        <p:spPr>
          <a:xfrm>
            <a:off x="5183188" y="987427"/>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5DEBB4-5F8B-4DAD-A343-83BD51D31834}"/>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88E4A7-8C3F-4131-B37C-B0E002564FB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5C5C76E-E957-4BE4-B8EE-2DEE6AFE8E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AC15D1-C946-457F-B0A1-6C9D4E21398F}"/>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6437818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EAC8-9466-42AE-AD35-F0E41E64F6D7}"/>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34675293-8BC8-4CC2-965D-51D724165ECC}"/>
              </a:ext>
            </a:extLst>
          </p:cNvPr>
          <p:cNvSpPr>
            <a:spLocks noGrp="1"/>
          </p:cNvSpPr>
          <p:nvPr>
            <p:ph type="pic" idx="1"/>
          </p:nvPr>
        </p:nvSpPr>
        <p:spPr>
          <a:xfrm>
            <a:off x="5183188" y="987427"/>
            <a:ext cx="6172200"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dirty="0"/>
          </a:p>
        </p:txBody>
      </p:sp>
      <p:sp>
        <p:nvSpPr>
          <p:cNvPr id="4" name="Text Placeholder 3">
            <a:extLst>
              <a:ext uri="{FF2B5EF4-FFF2-40B4-BE49-F238E27FC236}">
                <a16:creationId xmlns:a16="http://schemas.microsoft.com/office/drawing/2014/main" id="{6783562D-0B7A-4009-B841-773F30601B86}"/>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6273DA-0605-4D06-B72E-B1C81030436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5110CEF-CCB0-4E82-8860-6F7D88329A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03DB5AC-2FB0-4530-A3D7-D14ECD456EA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0482022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DEF1-1A24-4990-94BF-9FE12892FD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81FA32-1460-4CDC-88A7-FFA45F00DD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D43B1-B7AA-4355-80A4-64CA2E618E4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2625BC3-4DC7-4CBC-BB4E-4770E0AA9D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CBAE95-BE47-49F2-8CCB-F485BEB628B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4104509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3A983B-8C30-48A2-8745-E2C4A0FFB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D4EAA6-9475-4849-84D4-D9C68E49047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89C19-62D0-4935-91A2-A3B4239258D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045C845-08C8-4C7B-BBA6-0E34A25FE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AD1614-28E2-42B3-96D1-643723F1B1A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9851701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277600" cy="1143000"/>
          </a:xfrm>
        </p:spPr>
        <p:txBody>
          <a:bodyPr/>
          <a:lstStyle>
            <a:lvl1pPr>
              <a:defRPr b="1">
                <a:solidFill>
                  <a:srgbClr val="752334"/>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13456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52334"/>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08451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Tree>
    <p:extLst>
      <p:ext uri="{BB962C8B-B14F-4D97-AF65-F5344CB8AC3E}">
        <p14:creationId xmlns:p14="http://schemas.microsoft.com/office/powerpoint/2010/main" val="26226165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30353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bg>
      <p:bgPr>
        <a:gradFill>
          <a:gsLst>
            <a:gs pos="0">
              <a:schemeClr val="bg2">
                <a:lumMod val="50000"/>
              </a:schemeClr>
            </a:gs>
            <a:gs pos="36000">
              <a:schemeClr val="bg2">
                <a:lumMod val="75000"/>
              </a:schemeClr>
            </a:gs>
            <a:gs pos="75000">
              <a:schemeClr val="bg2">
                <a:lumMod val="75000"/>
              </a:schemeClr>
            </a:gs>
            <a:gs pos="100000">
              <a:schemeClr val="accent6">
                <a:lumMod val="20000"/>
                <a:lumOff val="80000"/>
              </a:schemeClr>
            </a:gs>
          </a:gsLst>
          <a:lin ang="81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9485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rgbClr val="7C7B19"/>
                </a:solidFill>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429113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16772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a:stretch>
            <a:fillRect/>
          </a:stretch>
        </p:blipFill>
        <p:spPr>
          <a:xfrm>
            <a:off x="-3859" y="6334125"/>
            <a:ext cx="841848" cy="590550"/>
          </a:xfrm>
          <a:prstGeom prst="rect">
            <a:avLst/>
          </a:prstGeom>
        </p:spPr>
      </p:pic>
    </p:spTree>
    <p:extLst>
      <p:ext uri="{BB962C8B-B14F-4D97-AF65-F5344CB8AC3E}">
        <p14:creationId xmlns:p14="http://schemas.microsoft.com/office/powerpoint/2010/main" val="33820268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73917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79477600"/>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7C7B19"/>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3547379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4"/>
          </p:nvPr>
        </p:nvSpPr>
        <p:spPr>
          <a:xfrm>
            <a:off x="1066800" y="6172200"/>
            <a:ext cx="10414000" cy="45720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7134276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760567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eaLnBrk="1" hangingPunct="1">
              <a:defRPr>
                <a:latin typeface="Arial" charset="0"/>
                <a:cs typeface="Arial" charset="0"/>
              </a:defRPr>
            </a:lvl1pPr>
          </a:lstStyle>
          <a:p>
            <a:pPr>
              <a:defRPr/>
            </a:pPr>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eaLnBrk="1" hangingPunct="1">
              <a:defRPr>
                <a:latin typeface="Arial" charset="0"/>
                <a:cs typeface="Arial" charset="0"/>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C487C913-C24F-4CF9-B827-4F7006CA3FFA}" type="slidenum">
              <a:rPr lang="en-US" altLang="en-US"/>
              <a:pPr/>
              <a:t>‹#›</a:t>
            </a:fld>
            <a:endParaRPr lang="en-US" altLang="en-US" dirty="0"/>
          </a:p>
        </p:txBody>
      </p:sp>
    </p:spTree>
    <p:extLst>
      <p:ext uri="{BB962C8B-B14F-4D97-AF65-F5344CB8AC3E}">
        <p14:creationId xmlns:p14="http://schemas.microsoft.com/office/powerpoint/2010/main" val="32085348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47588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1" y="0"/>
            <a:ext cx="11582399" cy="990600"/>
          </a:xfrm>
        </p:spPr>
        <p:txBody>
          <a:bodyPr/>
          <a:lstStyle>
            <a:lvl1pPr>
              <a:defRPr sz="4800" b="1">
                <a:solidFill>
                  <a:srgbClr val="7C7B19"/>
                </a:solidFill>
              </a:defRPr>
            </a:lvl1pPr>
          </a:lstStyle>
          <a:p>
            <a:r>
              <a:rPr lang="en-US" dirty="0"/>
              <a:t>Click to edit Master title style</a:t>
            </a:r>
          </a:p>
        </p:txBody>
      </p:sp>
      <p:sp>
        <p:nvSpPr>
          <p:cNvPr id="3" name="Text Placeholder 2"/>
          <p:cNvSpPr>
            <a:spLocks noGrp="1"/>
          </p:cNvSpPr>
          <p:nvPr>
            <p:ph type="body" idx="1"/>
          </p:nvPr>
        </p:nvSpPr>
        <p:spPr>
          <a:xfrm>
            <a:off x="406400" y="1535113"/>
            <a:ext cx="37592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06400" y="2174875"/>
            <a:ext cx="3759200" cy="4149725"/>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idx="10"/>
          </p:nvPr>
        </p:nvSpPr>
        <p:spPr>
          <a:xfrm>
            <a:off x="4470400" y="1535113"/>
            <a:ext cx="35560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p:cNvSpPr>
            <a:spLocks noGrp="1"/>
          </p:cNvSpPr>
          <p:nvPr>
            <p:ph sz="half" idx="11"/>
          </p:nvPr>
        </p:nvSpPr>
        <p:spPr>
          <a:xfrm>
            <a:off x="4470400" y="2174875"/>
            <a:ext cx="3556000" cy="4149724"/>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idx="12"/>
          </p:nvPr>
        </p:nvSpPr>
        <p:spPr>
          <a:xfrm>
            <a:off x="8331200" y="1535113"/>
            <a:ext cx="35560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13"/>
          </p:nvPr>
        </p:nvSpPr>
        <p:spPr>
          <a:xfrm>
            <a:off x="8331200" y="2174875"/>
            <a:ext cx="3556000" cy="4149724"/>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47824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604222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7467-B218-7942-AF55-02E3C3348C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8913A8-AEE6-4F4B-AF63-FC3150244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305EA4-5019-B540-BA0B-6DA4E17582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F0FB43B5-EBEB-A14E-ACEC-17FC3278F6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121BEB8-DB29-3645-BC14-3B906EF7E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109386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0016-98CE-B94C-AA4B-796DD3375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2C762-31CD-3B49-8B2B-5F2DD6AE700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B3BC3B-E091-6149-A60E-B127A7E2FFF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3D9E687-6946-5646-BCE8-24E494F1F99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EBC208E2-8BFE-3E48-AFA9-FBD95408E5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04401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DFF6-3D60-5540-AD14-63C7E32B8B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20429F-E9FC-344D-B617-77E660EA19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2D8107-4CE8-374C-A4C8-6EB13B19BEB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1EFDB2B2-71FC-544F-8D7D-7C0F9143B1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48455A9A-021F-5940-BE0B-F2B4047E1A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808888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32B-29D7-824A-B6BF-8854DA365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8AFE27-B6DB-7E44-AA10-4EDF3394C5E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499E6-B442-034D-A74B-E89764A0CF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2B4F4C-087E-AC4B-9003-8BCF4A2B7C4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F9CFDB92-C3D2-1E48-AE3D-0C8F1994B1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6435378-E7A8-9C4A-BB79-80AB531532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030504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B5F7-4C35-6647-93AF-73B543A43E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3B4343-7281-2E49-BC0E-4802D79F97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EB0972-71A4-354C-902E-75818CEBE0B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C0E3D-BDAE-F642-88C9-9C223E89B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E8FD6F-97EC-5A41-AFBB-A3D41227E7E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56AFE-CDFC-A14E-874D-1656C7895EE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7">
            <a:extLst>
              <a:ext uri="{FF2B5EF4-FFF2-40B4-BE49-F238E27FC236}">
                <a16:creationId xmlns:a16="http://schemas.microsoft.com/office/drawing/2014/main" id="{2DB8123D-8CA3-D34C-B21C-DEA68F892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Slide Number Placeholder 8">
            <a:extLst>
              <a:ext uri="{FF2B5EF4-FFF2-40B4-BE49-F238E27FC236}">
                <a16:creationId xmlns:a16="http://schemas.microsoft.com/office/drawing/2014/main" id="{AB897B99-042A-BE46-991E-122A68928D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792806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36A5-3E9E-A64C-8713-7E51379062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5A9A42-82E8-564C-8691-816D070746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13240EC2-A743-3045-9420-CE283A6A0FB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A428668C-8D11-6C47-98E1-514B99CBEE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253778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6C7E3-D146-5445-BD80-861E8A762C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21757A85-6250-7D49-ACB5-5411224A3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FD4473E6-9CF2-5B46-9010-69D541A802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632915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E61F-2A6C-7048-A715-064385168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4C003A-09E1-CE40-836F-AB13647F29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033D5-3687-C34C-8FEC-483D0C64E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27922E-75FE-C648-8979-E9855A481EA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EA714F02-8D09-314A-BC38-B2503B64DB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4DE068E9-2F00-5643-AA5B-50616B13E2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352849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DD1B-5403-914E-89B4-C175322A3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26143-9D87-8843-9034-EB3CD61E87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257D60-40FB-7C40-A791-E606A65F7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D94193-A8FE-4748-B191-07B9CE008E2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6630E6FD-8281-7440-BA97-D80FCC3A4B9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526B7903-FE63-E742-B95E-7FAD54E41D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364596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B2A0-5788-0340-AF50-61F43E537F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44913F-C3D0-2D48-A8B8-70DD8EDD86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407FD6-33BF-6946-8599-33C10A8A83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92420448-F6B1-6741-84B8-DEFA5BE4832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FBFAB9D2-8EF6-7541-871E-54FBD23751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986039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8212B-4765-8C45-B5DD-E3D50FBC7C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12CB3-2CDB-0F42-8BC9-19F759741F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B6BC0-15B5-5247-8601-B6093D66708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8EC39B7-7C0E-C144-A870-17AA74009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16D4CAD8-CEFE-4840-A584-504F13C41D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4985436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5625"/>
              <a:t>Title Text</a:t>
            </a:r>
          </a:p>
        </p:txBody>
      </p:sp>
      <p:sp>
        <p:nvSpPr>
          <p:cNvPr id="19" name="Shape 19"/>
          <p:cNvSpPr>
            <a:spLocks noGrp="1"/>
          </p:cNvSpPr>
          <p:nvPr>
            <p:ph type="body" idx="1"/>
          </p:nvPr>
        </p:nvSpPr>
        <p:spPr>
          <a:prstGeom prst="rect">
            <a:avLst/>
          </a:prstGeom>
        </p:spPr>
        <p:txBody>
          <a:bodyPr/>
          <a:lstStyle/>
          <a:p>
            <a:pPr lvl="0">
              <a:defRPr sz="1800"/>
            </a:pPr>
            <a:r>
              <a:rPr sz="2461"/>
              <a:t>Body Level One</a:t>
            </a:r>
          </a:p>
          <a:p>
            <a:pPr lvl="1">
              <a:defRPr sz="1800"/>
            </a:pPr>
            <a:r>
              <a:rPr sz="2461"/>
              <a:t>Body Level Two</a:t>
            </a:r>
          </a:p>
          <a:p>
            <a:pPr lvl="2">
              <a:defRPr sz="1800"/>
            </a:pPr>
            <a:r>
              <a:rPr sz="2461"/>
              <a:t>Body Level Three</a:t>
            </a:r>
          </a:p>
          <a:p>
            <a:pPr lvl="3">
              <a:defRPr sz="1800"/>
            </a:pPr>
            <a:r>
              <a:rPr sz="2461"/>
              <a:t>Body Level Four</a:t>
            </a:r>
          </a:p>
          <a:p>
            <a:pPr lvl="4">
              <a:defRPr sz="1800"/>
            </a:pPr>
            <a:r>
              <a:rPr sz="2461"/>
              <a:t>Body Level Five</a:t>
            </a:r>
          </a:p>
        </p:txBody>
      </p:sp>
    </p:spTree>
    <p:extLst>
      <p:ext uri="{BB962C8B-B14F-4D97-AF65-F5344CB8AC3E}">
        <p14:creationId xmlns:p14="http://schemas.microsoft.com/office/powerpoint/2010/main" val="2726230017"/>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277600" cy="1143000"/>
          </a:xfrm>
        </p:spPr>
        <p:txBody>
          <a:bodyPr/>
          <a:lstStyle>
            <a:lvl1pPr>
              <a:defRPr b="1">
                <a:solidFill>
                  <a:srgbClr val="72741B"/>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43987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277600" cy="1143000"/>
          </a:xfrm>
        </p:spPr>
        <p:txBody>
          <a:bodyPr/>
          <a:lstStyle>
            <a:lvl1pPr>
              <a:defRPr b="1">
                <a:solidFill>
                  <a:srgbClr val="70731C"/>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184829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0117" y="0"/>
            <a:ext cx="11173883" cy="1143000"/>
          </a:xfrm>
        </p:spPr>
        <p:txBody>
          <a:bodyPr/>
          <a:lstStyle>
            <a:lvl1pPr>
              <a:defRPr sz="4800" b="1">
                <a:solidFill>
                  <a:srgbClr val="7C7B19"/>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848871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1" y="0"/>
            <a:ext cx="11582399" cy="990600"/>
          </a:xfrm>
        </p:spPr>
        <p:txBody>
          <a:bodyPr/>
          <a:lstStyle>
            <a:lvl1pPr>
              <a:defRPr sz="4800" b="1">
                <a:solidFill>
                  <a:srgbClr val="7C7B19"/>
                </a:solidFill>
              </a:defRPr>
            </a:lvl1pPr>
          </a:lstStyle>
          <a:p>
            <a:r>
              <a:rPr lang="en-US" dirty="0"/>
              <a:t>Click to edit Master title style</a:t>
            </a:r>
          </a:p>
        </p:txBody>
      </p:sp>
      <p:sp>
        <p:nvSpPr>
          <p:cNvPr id="3" name="Text Placeholder 2"/>
          <p:cNvSpPr>
            <a:spLocks noGrp="1"/>
          </p:cNvSpPr>
          <p:nvPr>
            <p:ph type="body" idx="1"/>
          </p:nvPr>
        </p:nvSpPr>
        <p:spPr>
          <a:xfrm>
            <a:off x="406400" y="1535113"/>
            <a:ext cx="37592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06400" y="2174875"/>
            <a:ext cx="3759200" cy="4149725"/>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idx="10"/>
          </p:nvPr>
        </p:nvSpPr>
        <p:spPr>
          <a:xfrm>
            <a:off x="4470400" y="1535113"/>
            <a:ext cx="35560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p:cNvSpPr>
            <a:spLocks noGrp="1"/>
          </p:cNvSpPr>
          <p:nvPr>
            <p:ph sz="half" idx="11"/>
          </p:nvPr>
        </p:nvSpPr>
        <p:spPr>
          <a:xfrm>
            <a:off x="4470400" y="2174875"/>
            <a:ext cx="3556000" cy="4149724"/>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idx="12"/>
          </p:nvPr>
        </p:nvSpPr>
        <p:spPr>
          <a:xfrm>
            <a:off x="8331200" y="1535113"/>
            <a:ext cx="3556000" cy="639762"/>
          </a:xfrm>
        </p:spPr>
        <p:txBody>
          <a:bodyPr anchor="b"/>
          <a:lstStyle>
            <a:lvl1pPr marL="0" indent="0" algn="ctr">
              <a:buNone/>
              <a:defRPr sz="3200" b="1" u="sng">
                <a:solidFill>
                  <a:srgbClr val="6E3D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13"/>
          </p:nvPr>
        </p:nvSpPr>
        <p:spPr>
          <a:xfrm>
            <a:off x="8331200" y="2174875"/>
            <a:ext cx="3556000" cy="4149724"/>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82809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143000"/>
          </a:xfrm>
        </p:spPr>
        <p:txBody>
          <a:bodyPr/>
          <a:lstStyle>
            <a:lvl1pPr>
              <a:defRPr sz="5400" b="1">
                <a:solidFill>
                  <a:srgbClr val="7C7B19"/>
                </a:solidFill>
              </a:defRPr>
            </a:lvl1pPr>
          </a:lstStyle>
          <a:p>
            <a:r>
              <a:rPr lang="en-US" dirty="0"/>
              <a:t>Click to edit Master title style</a:t>
            </a:r>
          </a:p>
        </p:txBody>
      </p:sp>
      <p:sp>
        <p:nvSpPr>
          <p:cNvPr id="4" name="Content Placeholder 3"/>
          <p:cNvSpPr>
            <a:spLocks noGrp="1"/>
          </p:cNvSpPr>
          <p:nvPr>
            <p:ph sz="half" idx="2"/>
          </p:nvPr>
        </p:nvSpPr>
        <p:spPr>
          <a:xfrm>
            <a:off x="647700" y="1371600"/>
            <a:ext cx="5386917" cy="49530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193368" y="1371601"/>
            <a:ext cx="5389033" cy="4906963"/>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06226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2" y="0"/>
            <a:ext cx="11379199" cy="1143000"/>
          </a:xfrm>
        </p:spPr>
        <p:txBody>
          <a:bodyPr/>
          <a:lstStyle>
            <a:lvl1pPr>
              <a:defRPr sz="5400" b="1">
                <a:solidFill>
                  <a:srgbClr val="7C7B19"/>
                </a:solidFill>
              </a:defRPr>
            </a:lvl1pPr>
          </a:lstStyle>
          <a:p>
            <a:r>
              <a:rPr lang="en-US" dirty="0"/>
              <a:t>Click to edit Master title style</a:t>
            </a:r>
          </a:p>
        </p:txBody>
      </p:sp>
      <p:sp>
        <p:nvSpPr>
          <p:cNvPr id="4" name="Content Placeholder 3"/>
          <p:cNvSpPr>
            <a:spLocks noGrp="1"/>
          </p:cNvSpPr>
          <p:nvPr>
            <p:ph sz="half" idx="2"/>
          </p:nvPr>
        </p:nvSpPr>
        <p:spPr>
          <a:xfrm>
            <a:off x="4267200" y="1371601"/>
            <a:ext cx="3657601"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8207513" y="1371600"/>
            <a:ext cx="3454400"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3"/>
          <p:cNvSpPr>
            <a:spLocks noGrp="1"/>
          </p:cNvSpPr>
          <p:nvPr>
            <p:ph sz="half" idx="10"/>
          </p:nvPr>
        </p:nvSpPr>
        <p:spPr>
          <a:xfrm>
            <a:off x="304802" y="1371600"/>
            <a:ext cx="3759197"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83619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Tree>
    <p:extLst>
      <p:ext uri="{BB962C8B-B14F-4D97-AF65-F5344CB8AC3E}">
        <p14:creationId xmlns:p14="http://schemas.microsoft.com/office/powerpoint/2010/main" val="28328066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1_Blank">
    <p:bg>
      <p:bgPr>
        <a:gradFill>
          <a:gsLst>
            <a:gs pos="0">
              <a:schemeClr val="bg2">
                <a:lumMod val="50000"/>
              </a:schemeClr>
            </a:gs>
            <a:gs pos="36000">
              <a:schemeClr val="bg2">
                <a:lumMod val="75000"/>
              </a:schemeClr>
            </a:gs>
            <a:gs pos="75000">
              <a:schemeClr val="bg2">
                <a:lumMod val="75000"/>
              </a:schemeClr>
            </a:gs>
            <a:gs pos="100000">
              <a:schemeClr val="accent6">
                <a:lumMod val="20000"/>
                <a:lumOff val="80000"/>
              </a:schemeClr>
            </a:gs>
          </a:gsLst>
          <a:lin ang="81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97690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rgbClr val="7C7B19"/>
                </a:solidFill>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64990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306526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a:stretch>
            <a:fillRect/>
          </a:stretch>
        </p:blipFill>
        <p:spPr>
          <a:xfrm>
            <a:off x="-3859" y="6334125"/>
            <a:ext cx="841848" cy="590550"/>
          </a:xfrm>
          <a:prstGeom prst="rect">
            <a:avLst/>
          </a:prstGeom>
        </p:spPr>
      </p:pic>
    </p:spTree>
    <p:extLst>
      <p:ext uri="{BB962C8B-B14F-4D97-AF65-F5344CB8AC3E}">
        <p14:creationId xmlns:p14="http://schemas.microsoft.com/office/powerpoint/2010/main" val="32987973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3713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657648031"/>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7C7B19"/>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641159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4"/>
          </p:nvPr>
        </p:nvSpPr>
        <p:spPr>
          <a:xfrm>
            <a:off x="1066800" y="6172200"/>
            <a:ext cx="10414000" cy="45720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37658239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2">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519BFE19-7F11-410E-81B4-1D7B627E2ABF}" type="slidenum">
              <a:rPr lang="en-US"/>
              <a:pPr>
                <a:defRPr/>
              </a:pPr>
              <a:t>‹#›</a:t>
            </a:fld>
            <a:endParaRPr lang="en-US" dirty="0"/>
          </a:p>
        </p:txBody>
      </p:sp>
    </p:spTree>
    <p:extLst>
      <p:ext uri="{BB962C8B-B14F-4D97-AF65-F5344CB8AC3E}">
        <p14:creationId xmlns:p14="http://schemas.microsoft.com/office/powerpoint/2010/main" val="400299861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762000"/>
          </a:xfrm>
        </p:spPr>
        <p:txBody>
          <a:bodyPr/>
          <a:lstStyle>
            <a:lvl1pPr>
              <a:defRPr>
                <a:solidFill>
                  <a:schemeClr val="accent2">
                    <a:lumMod val="75000"/>
                  </a:schemeClr>
                </a:solidFill>
              </a:defRPr>
            </a:lvl1pPr>
          </a:lstStyle>
          <a:p>
            <a:r>
              <a:rPr lang="en-US" dirty="0"/>
              <a:t>Click to edit Master title style</a:t>
            </a:r>
          </a:p>
        </p:txBody>
      </p:sp>
      <p:sp>
        <p:nvSpPr>
          <p:cNvPr id="3" name="Content Placeholder 2"/>
          <p:cNvSpPr>
            <a:spLocks noGrp="1"/>
          </p:cNvSpPr>
          <p:nvPr>
            <p:ph sz="half" idx="1"/>
          </p:nvPr>
        </p:nvSpPr>
        <p:spPr>
          <a:xfrm>
            <a:off x="609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232BC9CF-6849-4CE2-88B0-E9AEB048D84E}" type="slidenum">
              <a:rPr lang="en-US"/>
              <a:pPr>
                <a:defRPr/>
              </a:pPr>
              <a:t>‹#›</a:t>
            </a:fld>
            <a:endParaRPr lang="en-US" dirty="0"/>
          </a:p>
        </p:txBody>
      </p:sp>
    </p:spTree>
    <p:extLst>
      <p:ext uri="{BB962C8B-B14F-4D97-AF65-F5344CB8AC3E}">
        <p14:creationId xmlns:p14="http://schemas.microsoft.com/office/powerpoint/2010/main" val="3575025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61309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4_Title and Content">
    <p:bg>
      <p:bgPr>
        <a:gradFill flip="none" rotWithShape="1">
          <a:gsLst>
            <a:gs pos="3000">
              <a:schemeClr val="accent5">
                <a:lumMod val="50000"/>
              </a:schemeClr>
            </a:gs>
            <a:gs pos="11000">
              <a:schemeClr val="accent5">
                <a:lumMod val="75000"/>
              </a:schemeClr>
            </a:gs>
            <a:gs pos="90000">
              <a:schemeClr val="accent5">
                <a:lumMod val="40000"/>
                <a:lumOff val="60000"/>
              </a:schemeClr>
            </a:gs>
            <a:gs pos="38000">
              <a:schemeClr val="accent5">
                <a:lumMod val="60000"/>
                <a:lumOff val="4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1200" y="228600"/>
            <a:ext cx="11176000" cy="6400800"/>
          </a:xfrm>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77761818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b="1">
                <a:solidFill>
                  <a:srgbClr val="72741B"/>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955936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176000" cy="1143000"/>
          </a:xfrm>
        </p:spPr>
        <p:txBody>
          <a:bodyPr/>
          <a:lstStyle>
            <a:lvl1pPr>
              <a:defRPr b="1">
                <a:solidFill>
                  <a:srgbClr val="70731C"/>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0733324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506944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Tree>
    <p:extLst>
      <p:ext uri="{BB962C8B-B14F-4D97-AF65-F5344CB8AC3E}">
        <p14:creationId xmlns:p14="http://schemas.microsoft.com/office/powerpoint/2010/main" val="86748391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1_Blank">
    <p:bg>
      <p:bgPr>
        <a:gradFill>
          <a:gsLst>
            <a:gs pos="0">
              <a:schemeClr val="bg2">
                <a:lumMod val="50000"/>
              </a:schemeClr>
            </a:gs>
            <a:gs pos="36000">
              <a:schemeClr val="bg2">
                <a:lumMod val="75000"/>
              </a:schemeClr>
            </a:gs>
            <a:gs pos="75000">
              <a:schemeClr val="bg2">
                <a:lumMod val="75000"/>
              </a:schemeClr>
            </a:gs>
            <a:gs pos="100000">
              <a:schemeClr val="accent6">
                <a:lumMod val="20000"/>
                <a:lumOff val="80000"/>
              </a:schemeClr>
            </a:gs>
          </a:gsLst>
          <a:lin ang="81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640630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rgbClr val="7C7B19"/>
                </a:solidFill>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9758220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606823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a:stretch>
            <a:fillRect/>
          </a:stretch>
        </p:blipFill>
        <p:spPr>
          <a:xfrm>
            <a:off x="-3859" y="6334125"/>
            <a:ext cx="841848" cy="590550"/>
          </a:xfrm>
          <a:prstGeom prst="rect">
            <a:avLst/>
          </a:prstGeom>
        </p:spPr>
      </p:pic>
    </p:spTree>
    <p:extLst>
      <p:ext uri="{BB962C8B-B14F-4D97-AF65-F5344CB8AC3E}">
        <p14:creationId xmlns:p14="http://schemas.microsoft.com/office/powerpoint/2010/main" val="14903131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402988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631833782"/>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7C7B19"/>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7568448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mn-lt"/>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31069246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13500000" scaled="1"/>
            <a:tileRect/>
          </a:gradFill>
        </p:spPr>
        <p:txBody>
          <a:bodyPr/>
          <a:lstStyle>
            <a:lvl1pPr>
              <a:defRPr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2898973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061170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rgbClr val="752334"/>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113210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626904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762000"/>
          </a:xfrm>
        </p:spPr>
        <p:txBody>
          <a:bodyPr/>
          <a:lstStyle>
            <a:lvl1pPr>
              <a:defRPr>
                <a:solidFill>
                  <a:srgbClr val="752334"/>
                </a:solidFill>
              </a:defRPr>
            </a:lvl1pPr>
          </a:lstStyle>
          <a:p>
            <a:r>
              <a:rPr lang="en-US" dirty="0"/>
              <a:t>Click to edit Master title style</a:t>
            </a:r>
          </a:p>
        </p:txBody>
      </p:sp>
      <p:sp>
        <p:nvSpPr>
          <p:cNvPr id="3" name="Content Placeholder 2"/>
          <p:cNvSpPr>
            <a:spLocks noGrp="1"/>
          </p:cNvSpPr>
          <p:nvPr>
            <p:ph sz="half" idx="1"/>
          </p:nvPr>
        </p:nvSpPr>
        <p:spPr>
          <a:xfrm>
            <a:off x="609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447800"/>
            <a:ext cx="53848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985400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1236"/>
            <a:ext cx="12192000" cy="914400"/>
          </a:xfrm>
          <a:solidFill>
            <a:schemeClr val="accent2">
              <a:lumMod val="20000"/>
              <a:lumOff val="80000"/>
            </a:schemeClr>
          </a:solidFill>
        </p:spPr>
        <p:txBody>
          <a:bodyPr/>
          <a:lstStyle>
            <a:lvl1pPr>
              <a:defRPr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3745173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19200"/>
          </a:xfrm>
          <a:gradFill flip="none" rotWithShape="1">
            <a:gsLst>
              <a:gs pos="1000">
                <a:schemeClr val="accent4">
                  <a:lumMod val="75000"/>
                </a:schemeClr>
              </a:gs>
              <a:gs pos="13000">
                <a:schemeClr val="accent4">
                  <a:lumMod val="60000"/>
                  <a:lumOff val="40000"/>
                </a:schemeClr>
              </a:gs>
              <a:gs pos="91000">
                <a:schemeClr val="accent4">
                  <a:lumMod val="75000"/>
                </a:schemeClr>
              </a:gs>
              <a:gs pos="48770">
                <a:schemeClr val="accent4">
                  <a:lumMod val="20000"/>
                  <a:lumOff val="80000"/>
                </a:schemeClr>
              </a:gs>
              <a:gs pos="83000">
                <a:schemeClr val="accent4">
                  <a:lumMod val="60000"/>
                  <a:lumOff val="40000"/>
                </a:schemeClr>
              </a:gs>
            </a:gsLst>
            <a:lin ang="2700000" scaled="1"/>
            <a:tileRect/>
          </a:gradFill>
          <a:effectLst>
            <a:glow rad="101600">
              <a:schemeClr val="accent5">
                <a:satMod val="175000"/>
                <a:alpha val="40000"/>
              </a:schemeClr>
            </a:glow>
          </a:effectLst>
        </p:spPr>
        <p:txBody>
          <a:bodyPr/>
          <a:lstStyle>
            <a:lvl1pPr>
              <a:defRPr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411816729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28" y="29980"/>
            <a:ext cx="12192000" cy="914400"/>
          </a:xfrm>
          <a:solidFill>
            <a:schemeClr val="accent3">
              <a:lumMod val="60000"/>
              <a:lumOff val="40000"/>
            </a:schemeClr>
          </a:solidFill>
          <a:ln>
            <a:noFill/>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7193445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1" name="Content Placeholder 10"/>
          <p:cNvSpPr>
            <a:spLocks noGrp="1"/>
          </p:cNvSpPr>
          <p:nvPr>
            <p:ph sz="quarter" idx="2"/>
          </p:nvPr>
        </p:nvSpPr>
        <p:spPr>
          <a:xfrm>
            <a:off x="6578600" y="1447800"/>
            <a:ext cx="4998720" cy="457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972162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25438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aseline="0">
                <a:solidFill>
                  <a:srgbClr val="752334"/>
                </a:solidFill>
                <a:latin typeface="+mj-lt"/>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147398909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7467-B218-7942-AF55-02E3C3348CE8}"/>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9E8913A8-AEE6-4F4B-AF63-FC3150244722}"/>
              </a:ext>
            </a:extLst>
          </p:cNvPr>
          <p:cNvSpPr>
            <a:spLocks noGrp="1"/>
          </p:cNvSpPr>
          <p:nvPr>
            <p:ph type="subTitle" idx="1"/>
          </p:nvPr>
        </p:nvSpPr>
        <p:spPr>
          <a:xfrm>
            <a:off x="1524000" y="350996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696978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0016-98CE-B94C-AA4B-796DD3375340}"/>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B52C762-31CD-3B49-8B2B-5F2DD6AE700A}"/>
              </a:ext>
            </a:extLst>
          </p:cNvPr>
          <p:cNvSpPr>
            <a:spLocks noGrp="1"/>
          </p:cNvSpPr>
          <p:nvPr>
            <p:ph idx="1"/>
          </p:nvPr>
        </p:nvSpPr>
        <p:spPr/>
        <p:txBody>
          <a:bodyPr/>
          <a:lstStyle>
            <a:lvl1pPr>
              <a:defRPr sz="22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200">
                <a:latin typeface="Arial" panose="020B0604020202020204" pitchFamily="34" charset="0"/>
                <a:cs typeface="Arial" panose="020B0604020202020204" pitchFamily="34" charset="0"/>
              </a:defRPr>
            </a:lvl3pPr>
            <a:lvl4pPr>
              <a:defRPr sz="2200">
                <a:latin typeface="Arial" panose="020B0604020202020204" pitchFamily="34" charset="0"/>
                <a:cs typeface="Arial" panose="020B0604020202020204" pitchFamily="34" charset="0"/>
              </a:defRPr>
            </a:lvl4pPr>
            <a:lvl5pPr>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627469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DFF6-3D60-5540-AD14-63C7E32B8B82}"/>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E20429F-E9FC-344D-B617-77E660EA1988}"/>
              </a:ext>
            </a:extLst>
          </p:cNvPr>
          <p:cNvSpPr>
            <a:spLocks noGrp="1"/>
          </p:cNvSpPr>
          <p:nvPr>
            <p:ph type="body" idx="1"/>
          </p:nvPr>
        </p:nvSpPr>
        <p:spPr>
          <a:xfrm>
            <a:off x="831850" y="4589464"/>
            <a:ext cx="10515600" cy="79914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352430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32B-29D7-824A-B6BF-8854DA365CDD}"/>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E8AFE27-B6DB-7E44-AA10-4EDF3394C5E4}"/>
              </a:ext>
            </a:extLst>
          </p:cNvPr>
          <p:cNvSpPr>
            <a:spLocks noGrp="1"/>
          </p:cNvSpPr>
          <p:nvPr>
            <p:ph sz="half" idx="1"/>
          </p:nvPr>
        </p:nvSpPr>
        <p:spPr>
          <a:xfrm>
            <a:off x="838200" y="1825625"/>
            <a:ext cx="5181600" cy="36950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499E6-B442-034D-A74B-E89764A0CF0D}"/>
              </a:ext>
            </a:extLst>
          </p:cNvPr>
          <p:cNvSpPr>
            <a:spLocks noGrp="1"/>
          </p:cNvSpPr>
          <p:nvPr>
            <p:ph sz="half" idx="2"/>
          </p:nvPr>
        </p:nvSpPr>
        <p:spPr>
          <a:xfrm>
            <a:off x="6172200" y="1825625"/>
            <a:ext cx="5181600" cy="37292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009695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B5F7-4C35-6647-93AF-73B543A43E35}"/>
              </a:ext>
            </a:extLst>
          </p:cNvPr>
          <p:cNvSpPr>
            <a:spLocks noGrp="1"/>
          </p:cNvSpPr>
          <p:nvPr>
            <p:ph type="title" hasCustomPrompt="1"/>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243B4343-7281-2E49-BC0E-4802D79F97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EB0972-71A4-354C-902E-75818CEBE0BF}"/>
              </a:ext>
            </a:extLst>
          </p:cNvPr>
          <p:cNvSpPr>
            <a:spLocks noGrp="1"/>
          </p:cNvSpPr>
          <p:nvPr>
            <p:ph sz="half" idx="2"/>
          </p:nvPr>
        </p:nvSpPr>
        <p:spPr>
          <a:xfrm>
            <a:off x="839788" y="2505075"/>
            <a:ext cx="5157787"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C0E3D-BDAE-F642-88C9-9C223E89B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E8FD6F-97EC-5A41-AFBB-A3D41227E7E6}"/>
              </a:ext>
            </a:extLst>
          </p:cNvPr>
          <p:cNvSpPr>
            <a:spLocks noGrp="1"/>
          </p:cNvSpPr>
          <p:nvPr>
            <p:ph sz="quarter" idx="4"/>
          </p:nvPr>
        </p:nvSpPr>
        <p:spPr>
          <a:xfrm>
            <a:off x="6172200" y="2505075"/>
            <a:ext cx="5183188"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993465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75470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E61F-2A6C-7048-A715-06438516846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114C003A-09E1-CE40-836F-AB13647F297F}"/>
              </a:ext>
            </a:extLst>
          </p:cNvPr>
          <p:cNvSpPr>
            <a:spLocks noGrp="1"/>
          </p:cNvSpPr>
          <p:nvPr>
            <p:ph idx="1"/>
          </p:nvPr>
        </p:nvSpPr>
        <p:spPr>
          <a:xfrm>
            <a:off x="5183188" y="987425"/>
            <a:ext cx="6172200" cy="44256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033D5-3687-C34C-8FEC-483D0C64EBA2}"/>
              </a:ext>
            </a:extLst>
          </p:cNvPr>
          <p:cNvSpPr>
            <a:spLocks noGrp="1"/>
          </p:cNvSpPr>
          <p:nvPr>
            <p:ph type="body" sz="half" idx="2"/>
          </p:nvPr>
        </p:nvSpPr>
        <p:spPr>
          <a:xfrm>
            <a:off x="839788" y="2057400"/>
            <a:ext cx="3932237" cy="34241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3226639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DD1B-5403-914E-89B4-C175322A3600}"/>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C7C26143-9D87-8843-9034-EB3CD61E87A1}"/>
              </a:ext>
            </a:extLst>
          </p:cNvPr>
          <p:cNvSpPr>
            <a:spLocks noGrp="1"/>
          </p:cNvSpPr>
          <p:nvPr>
            <p:ph type="pic" idx="1"/>
          </p:nvPr>
        </p:nvSpPr>
        <p:spPr>
          <a:xfrm>
            <a:off x="5183188" y="987425"/>
            <a:ext cx="6172200" cy="45625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257D60-40FB-7C40-A791-E606A65F729F}"/>
              </a:ext>
            </a:extLst>
          </p:cNvPr>
          <p:cNvSpPr>
            <a:spLocks noGrp="1"/>
          </p:cNvSpPr>
          <p:nvPr>
            <p:ph type="body" sz="half" idx="2"/>
          </p:nvPr>
        </p:nvSpPr>
        <p:spPr>
          <a:xfrm>
            <a:off x="839788" y="2057400"/>
            <a:ext cx="3932237" cy="34925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07788749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B2A0-5788-0340-AF50-61F43E537FD1}"/>
              </a:ext>
            </a:extLst>
          </p:cNvPr>
          <p:cNvSpPr>
            <a:spLocks noGrp="1"/>
          </p:cNvSpPr>
          <p:nvPr>
            <p:ph type="title" hasCustomPrompt="1"/>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4344913F-C3D0-2D48-A8B8-70DD8EDD86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087002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8212B-4765-8C45-B5DD-E3D50FBC7C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12CB3-2CDB-0F42-8BC9-19F759741F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B6BC0-15B5-5247-8601-B6093D66708B}"/>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A8EC39B7-7C0E-C144-A870-17AA74009C4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6D4CAD8-CEFE-4840-A584-504F13C41D3A}"/>
              </a:ext>
            </a:extLst>
          </p:cNvPr>
          <p:cNvSpPr>
            <a:spLocks noGrp="1"/>
          </p:cNvSpPr>
          <p:nvPr>
            <p:ph type="sldNum" sz="quarter" idx="12"/>
          </p:nvPr>
        </p:nvSpPr>
        <p:spPr>
          <a:xfrm>
            <a:off x="8610600" y="6356350"/>
            <a:ext cx="2743200" cy="365125"/>
          </a:xfrm>
          <a:prstGeom prst="rect">
            <a:avLst/>
          </a:prstGeom>
        </p:spPr>
        <p:txBody>
          <a:bodyPr/>
          <a:lstStyle/>
          <a:p>
            <a:fld id="{9CFBFF31-50D3-EF4D-842D-EF103A24BA8E}" type="slidenum">
              <a:rPr lang="en-US" smtClean="0"/>
              <a:t>‹#›</a:t>
            </a:fld>
            <a:endParaRPr lang="en-US" dirty="0"/>
          </a:p>
        </p:txBody>
      </p:sp>
    </p:spTree>
    <p:extLst>
      <p:ext uri="{BB962C8B-B14F-4D97-AF65-F5344CB8AC3E}">
        <p14:creationId xmlns:p14="http://schemas.microsoft.com/office/powerpoint/2010/main" val="273762583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18" name="Shape 18"/>
          <p:cNvSpPr>
            <a:spLocks noGrp="1"/>
          </p:cNvSpPr>
          <p:nvPr>
            <p:ph type="title" hasCustomPrompt="1"/>
          </p:nvPr>
        </p:nvSpPr>
        <p:spPr>
          <a:prstGeom prst="rect">
            <a:avLst/>
          </a:prstGeom>
        </p:spPr>
        <p:txBody>
          <a:bodyPr/>
          <a:lstStyle/>
          <a:p>
            <a:pPr lvl="0">
              <a:defRPr sz="1800"/>
            </a:pPr>
            <a:r>
              <a:rPr lang="en-US" sz="5625" dirty="0"/>
              <a:t>TITLE TEXT</a:t>
            </a:r>
          </a:p>
        </p:txBody>
      </p:sp>
      <p:sp>
        <p:nvSpPr>
          <p:cNvPr id="19" name="Shape 19"/>
          <p:cNvSpPr>
            <a:spLocks noGrp="1"/>
          </p:cNvSpPr>
          <p:nvPr>
            <p:ph type="body" idx="1"/>
          </p:nvPr>
        </p:nvSpPr>
        <p:spPr>
          <a:prstGeom prst="rect">
            <a:avLst/>
          </a:prstGeom>
        </p:spPr>
        <p:txBody>
          <a:bodyPr/>
          <a:lstStyle/>
          <a:p>
            <a:pPr lvl="0">
              <a:defRPr sz="1800"/>
            </a:pPr>
            <a:r>
              <a:rPr sz="2461"/>
              <a:t>Body Level One</a:t>
            </a:r>
          </a:p>
          <a:p>
            <a:pPr lvl="1">
              <a:defRPr sz="1800"/>
            </a:pPr>
            <a:r>
              <a:rPr sz="2461"/>
              <a:t>Body Level Two</a:t>
            </a:r>
          </a:p>
          <a:p>
            <a:pPr lvl="2">
              <a:defRPr sz="1800"/>
            </a:pPr>
            <a:r>
              <a:rPr sz="2461"/>
              <a:t>Body Level Three</a:t>
            </a:r>
          </a:p>
          <a:p>
            <a:pPr lvl="3">
              <a:defRPr sz="1800"/>
            </a:pPr>
            <a:r>
              <a:rPr sz="2461"/>
              <a:t>Body Level Four</a:t>
            </a:r>
          </a:p>
          <a:p>
            <a:pPr lvl="4">
              <a:defRPr sz="1800"/>
            </a:pPr>
            <a:r>
              <a:rPr sz="2461"/>
              <a:t>Body Level Five</a:t>
            </a:r>
          </a:p>
        </p:txBody>
      </p:sp>
    </p:spTree>
    <p:extLst>
      <p:ext uri="{BB962C8B-B14F-4D97-AF65-F5344CB8AC3E}">
        <p14:creationId xmlns:p14="http://schemas.microsoft.com/office/powerpoint/2010/main" val="2497469967"/>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7C7B19"/>
                </a:solidFill>
              </a:defRPr>
            </a:lvl1pPr>
          </a:lstStyle>
          <a:p>
            <a:r>
              <a:rPr lang="en-US" dirty="0"/>
              <a:t>Click to edit Master title style</a:t>
            </a:r>
          </a:p>
        </p:txBody>
      </p:sp>
    </p:spTree>
    <p:extLst>
      <p:ext uri="{BB962C8B-B14F-4D97-AF65-F5344CB8AC3E}">
        <p14:creationId xmlns:p14="http://schemas.microsoft.com/office/powerpoint/2010/main" val="202778491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379200" cy="1143000"/>
          </a:xfrm>
        </p:spPr>
        <p:txBody>
          <a:bodyPr/>
          <a:lstStyle>
            <a:lvl1pPr>
              <a:defRPr sz="4800" b="1">
                <a:solidFill>
                  <a:schemeClr val="accent5">
                    <a:lumMod val="75000"/>
                  </a:schemeClr>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753600" y="6629400"/>
            <a:ext cx="24384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
        <p:nvSpPr>
          <p:cNvPr id="5" name="Content Placeholder 4"/>
          <p:cNvSpPr>
            <a:spLocks noGrp="1"/>
          </p:cNvSpPr>
          <p:nvPr>
            <p:ph sz="quarter" idx="11"/>
          </p:nvPr>
        </p:nvSpPr>
        <p:spPr>
          <a:xfrm>
            <a:off x="304800" y="6705600"/>
            <a:ext cx="1219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125578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907394511"/>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1" name="Title Text"/>
          <p:cNvSpPr txBox="1">
            <a:spLocks noGrp="1"/>
          </p:cNvSpPr>
          <p:nvPr>
            <p:ph type="title"/>
          </p:nvPr>
        </p:nvSpPr>
        <p:spPr>
          <a:xfrm>
            <a:off x="609600" y="274639"/>
            <a:ext cx="10972800" cy="1143001"/>
          </a:xfrm>
          <a:prstGeom prst="rect">
            <a:avLst/>
          </a:prstGeom>
        </p:spPr>
        <p:txBody>
          <a:bodyPr/>
          <a:lstStyle>
            <a:lvl1pPr>
              <a:defRPr>
                <a:solidFill>
                  <a:srgbClr val="952820"/>
                </a:solidFill>
              </a:defRPr>
            </a:lvl1pPr>
          </a:lstStyle>
          <a:p>
            <a:r>
              <a:rPr dirty="0"/>
              <a:t>Title Text</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369292052"/>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E762D0-FCDC-4391-A9F7-1B53D0EEF3D4}"/>
              </a:ext>
            </a:extLst>
          </p:cNvPr>
          <p:cNvSpPr>
            <a:spLocks noGrp="1"/>
          </p:cNvSpPr>
          <p:nvPr>
            <p:ph type="sldNum" sz="quarter" idx="10"/>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676157278"/>
      </p:ext>
    </p:extLst>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type="tx">
  <p:cSld name="1_Blank">
    <p:bg>
      <p:bgPr>
        <a:gradFill flip="none" rotWithShape="1">
          <a:gsLst>
            <a:gs pos="0">
              <a:srgbClr val="948A54"/>
            </a:gs>
            <a:gs pos="36000">
              <a:srgbClr val="C4BD97"/>
            </a:gs>
            <a:gs pos="75000">
              <a:srgbClr val="C4BD97"/>
            </a:gs>
            <a:gs pos="100000">
              <a:srgbClr val="FDEADA"/>
            </a:gs>
          </a:gsLst>
          <a:lin ang="8100000" scaled="0"/>
        </a:gradFill>
        <a:effectLst/>
      </p:bgPr>
    </p:bg>
    <p:spTree>
      <p:nvGrpSpPr>
        <p:cNvPr id="1" name=""/>
        <p:cNvGrpSpPr/>
        <p:nvPr/>
      </p:nvGrpSpPr>
      <p:grpSpPr>
        <a:xfrm>
          <a:off x="0" y="0"/>
          <a:ext cx="0" cy="0"/>
          <a:chOff x="0" y="0"/>
          <a:chExt cx="0" cy="0"/>
        </a:xfrm>
      </p:grpSpPr>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750765845"/>
      </p:ext>
    </p:extLst>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3" name="Title Text"/>
          <p:cNvSpPr txBox="1">
            <a:spLocks noGrp="1"/>
          </p:cNvSpPr>
          <p:nvPr>
            <p:ph type="title"/>
          </p:nvPr>
        </p:nvSpPr>
        <p:spPr>
          <a:xfrm>
            <a:off x="609600" y="273050"/>
            <a:ext cx="4011085" cy="1162050"/>
          </a:xfrm>
          <a:prstGeom prst="rect">
            <a:avLst/>
          </a:prstGeom>
        </p:spPr>
        <p:txBody>
          <a:bodyPr anchor="b"/>
          <a:lstStyle>
            <a:lvl1pPr algn="l">
              <a:defRPr sz="2000">
                <a:solidFill>
                  <a:srgbClr val="7C7B19"/>
                </a:solidFill>
              </a:defRPr>
            </a:lvl1pPr>
          </a:lstStyle>
          <a:p>
            <a:r>
              <a:t>Title Text</a:t>
            </a:r>
          </a:p>
        </p:txBody>
      </p:sp>
      <p:sp>
        <p:nvSpPr>
          <p:cNvPr id="64" name="Body Level One…"/>
          <p:cNvSpPr txBox="1">
            <a:spLocks noGrp="1"/>
          </p:cNvSpPr>
          <p:nvPr>
            <p:ph type="body" idx="1"/>
          </p:nvPr>
        </p:nvSpPr>
        <p:spPr>
          <a:xfrm>
            <a:off x="4766733" y="273051"/>
            <a:ext cx="6815667"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5" name="Rectangle"/>
          <p:cNvSpPr>
            <a:spLocks noGrp="1"/>
          </p:cNvSpPr>
          <p:nvPr>
            <p:ph type="body" sz="half" idx="13"/>
          </p:nvPr>
        </p:nvSpPr>
        <p:spPr>
          <a:xfrm>
            <a:off x="609599" y="1435101"/>
            <a:ext cx="4011087" cy="4691063"/>
          </a:xfrm>
          <a:prstGeom prst="rect">
            <a:avLst/>
          </a:prstGeom>
        </p:spPr>
        <p:txBody>
          <a:bodyPr/>
          <a:lstStyle>
            <a:lvl1pPr marL="0" indent="0">
              <a:spcBef>
                <a:spcPts val="300"/>
              </a:spcBef>
              <a:buSzTx/>
              <a:buNone/>
              <a:defRPr sz="1400"/>
            </a:lvl1pPr>
          </a:lstStyle>
          <a:p>
            <a:pPr marL="0" indent="0">
              <a:spcBef>
                <a:spcPts val="300"/>
              </a:spcBef>
              <a:buSzTx/>
              <a:buNone/>
              <a:defRPr sz="1400"/>
            </a:pPr>
            <a:endParaRP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348819058"/>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73" name="Title Text"/>
          <p:cNvSpPr txBox="1">
            <a:spLocks noGrp="1"/>
          </p:cNvSpPr>
          <p:nvPr>
            <p:ph type="title"/>
          </p:nvPr>
        </p:nvSpPr>
        <p:spPr>
          <a:xfrm>
            <a:off x="2389718" y="4800600"/>
            <a:ext cx="7315201" cy="566738"/>
          </a:xfrm>
          <a:prstGeom prst="rect">
            <a:avLst/>
          </a:prstGeom>
        </p:spPr>
        <p:txBody>
          <a:bodyPr anchor="b"/>
          <a:lstStyle>
            <a:lvl1pPr algn="l">
              <a:defRPr sz="2000">
                <a:solidFill>
                  <a:srgbClr val="752334"/>
                </a:solidFill>
              </a:defRPr>
            </a:lvl1pPr>
          </a:lstStyle>
          <a:p>
            <a:r>
              <a:t>Title Text</a:t>
            </a:r>
          </a:p>
        </p:txBody>
      </p:sp>
      <p:sp>
        <p:nvSpPr>
          <p:cNvPr id="74" name="Image"/>
          <p:cNvSpPr>
            <a:spLocks noGrp="1"/>
          </p:cNvSpPr>
          <p:nvPr>
            <p:ph type="pic" sz="half" idx="13"/>
          </p:nvPr>
        </p:nvSpPr>
        <p:spPr>
          <a:xfrm>
            <a:off x="2389718" y="612775"/>
            <a:ext cx="7315201" cy="4114800"/>
          </a:xfrm>
          <a:prstGeom prst="rect">
            <a:avLst/>
          </a:prstGeom>
        </p:spPr>
        <p:txBody>
          <a:bodyPr lIns="91439" rIns="91439">
            <a:noAutofit/>
          </a:bodyPr>
          <a:lstStyle/>
          <a:p>
            <a:endParaRPr dirty="0"/>
          </a:p>
        </p:txBody>
      </p:sp>
      <p:sp>
        <p:nvSpPr>
          <p:cNvPr id="75" name="Body Level One…"/>
          <p:cNvSpPr txBox="1">
            <a:spLocks noGrp="1"/>
          </p:cNvSpPr>
          <p:nvPr>
            <p:ph type="body" sz="quarter" idx="1"/>
          </p:nvPr>
        </p:nvSpPr>
        <p:spPr>
          <a:xfrm>
            <a:off x="2389718" y="5367338"/>
            <a:ext cx="7315201" cy="804863"/>
          </a:xfrm>
          <a:prstGeom prst="rect">
            <a:avLst/>
          </a:prstGeom>
        </p:spPr>
        <p:txBody>
          <a:bodyPr/>
          <a:lstStyle>
            <a:lvl1pPr marL="0" indent="0">
              <a:spcBef>
                <a:spcPts val="300"/>
              </a:spcBef>
              <a:buSzTx/>
              <a:buNone/>
              <a:defRPr sz="1400"/>
            </a:lvl1pPr>
            <a:lvl2pPr marL="0" indent="457200">
              <a:spcBef>
                <a:spcPts val="300"/>
              </a:spcBef>
              <a:buSzTx/>
              <a:buNone/>
              <a:defRPr sz="1400"/>
            </a:lvl2pPr>
            <a:lvl3pPr marL="0" indent="914400">
              <a:spcBef>
                <a:spcPts val="300"/>
              </a:spcBef>
              <a:buSzTx/>
              <a:buNone/>
              <a:defRPr sz="1400"/>
            </a:lvl3pPr>
            <a:lvl4pPr marL="0" indent="1371600">
              <a:spcBef>
                <a:spcPts val="300"/>
              </a:spcBef>
              <a:buSzTx/>
              <a:buNone/>
              <a:defRPr sz="1400"/>
            </a:lvl4pPr>
            <a:lvl5pPr marL="0" indent="1828800">
              <a:spcBef>
                <a:spcPts val="300"/>
              </a:spcBef>
              <a:buSzTx/>
              <a:buNone/>
              <a:defRPr sz="14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516958365"/>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93" name="Title Text"/>
          <p:cNvSpPr txBox="1">
            <a:spLocks noGrp="1"/>
          </p:cNvSpPr>
          <p:nvPr>
            <p:ph type="title"/>
          </p:nvPr>
        </p:nvSpPr>
        <p:spPr>
          <a:xfrm>
            <a:off x="8839200" y="274638"/>
            <a:ext cx="2743200" cy="5851526"/>
          </a:xfrm>
          <a:prstGeom prst="rect">
            <a:avLst/>
          </a:prstGeom>
        </p:spPr>
        <p:txBody>
          <a:bodyPr/>
          <a:lstStyle>
            <a:lvl1pPr>
              <a:defRPr>
                <a:solidFill>
                  <a:srgbClr val="952820"/>
                </a:solidFill>
              </a:defRPr>
            </a:lvl1pPr>
          </a:lstStyle>
          <a:p>
            <a:r>
              <a:rPr dirty="0"/>
              <a:t>Title Text</a:t>
            </a:r>
          </a:p>
        </p:txBody>
      </p:sp>
      <p:sp>
        <p:nvSpPr>
          <p:cNvPr id="94" name="Body Level One…"/>
          <p:cNvSpPr txBox="1">
            <a:spLocks noGrp="1"/>
          </p:cNvSpPr>
          <p:nvPr>
            <p:ph type="body" idx="1"/>
          </p:nvPr>
        </p:nvSpPr>
        <p:spPr>
          <a:xfrm>
            <a:off x="609600" y="274638"/>
            <a:ext cx="8026400" cy="58515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228189754"/>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102" name="Title Text"/>
          <p:cNvSpPr txBox="1">
            <a:spLocks noGrp="1"/>
          </p:cNvSpPr>
          <p:nvPr>
            <p:ph type="title"/>
          </p:nvPr>
        </p:nvSpPr>
        <p:spPr>
          <a:xfrm>
            <a:off x="609600" y="274639"/>
            <a:ext cx="10972800" cy="1143001"/>
          </a:xfrm>
          <a:prstGeom prst="rect">
            <a:avLst/>
          </a:prstGeom>
        </p:spPr>
        <p:txBody>
          <a:bodyPr/>
          <a:lstStyle>
            <a:lvl1pPr>
              <a:defRPr>
                <a:solidFill>
                  <a:srgbClr val="952820"/>
                </a:solidFill>
              </a:defRPr>
            </a:lvl1pPr>
          </a:lstStyle>
          <a:p>
            <a:r>
              <a:rPr dirty="0"/>
              <a:t>Title Text</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130689834"/>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27" name="Title Text"/>
          <p:cNvSpPr txBox="1">
            <a:spLocks noGrp="1"/>
          </p:cNvSpPr>
          <p:nvPr>
            <p:ph type="title"/>
          </p:nvPr>
        </p:nvSpPr>
        <p:spPr>
          <a:xfrm>
            <a:off x="609600" y="274639"/>
            <a:ext cx="10972800" cy="1143001"/>
          </a:xfrm>
          <a:prstGeom prst="rect">
            <a:avLst/>
          </a:prstGeom>
        </p:spPr>
        <p:txBody>
          <a:bodyPr/>
          <a:lstStyle>
            <a:lvl1pPr>
              <a:defRPr>
                <a:solidFill>
                  <a:srgbClr val="952820"/>
                </a:solidFill>
              </a:defRPr>
            </a:lvl1pPr>
          </a:lstStyle>
          <a:p>
            <a:r>
              <a:rPr dirty="0"/>
              <a:t>Title Text</a:t>
            </a:r>
          </a:p>
        </p:txBody>
      </p:sp>
      <p:sp>
        <p:nvSpPr>
          <p:cNvPr id="128" name="Body Level One…"/>
          <p:cNvSpPr txBox="1">
            <a:spLocks noGrp="1"/>
          </p:cNvSpPr>
          <p:nvPr>
            <p:ph type="body" sz="half" idx="1"/>
          </p:nvPr>
        </p:nvSpPr>
        <p:spPr>
          <a:xfrm>
            <a:off x="609600" y="1600201"/>
            <a:ext cx="53848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xfrm>
            <a:off x="9550401" y="6629400"/>
            <a:ext cx="374459" cy="369332"/>
          </a:xfrm>
          <a:prstGeom prst="rect">
            <a:avLst/>
          </a:prstGeom>
        </p:spPr>
        <p:txBody>
          <a:bodyPr anchor="t"/>
          <a:lstStyle>
            <a:lvl1pPr algn="l">
              <a:defRPr sz="1800"/>
            </a:lvl1pPr>
          </a:lstStyle>
          <a:p>
            <a:fld id="{86CB4B4D-7CA3-9044-876B-883B54F8677D}" type="slidenum">
              <a:t>‹#›</a:t>
            </a:fld>
            <a:endParaRPr dirty="0"/>
          </a:p>
        </p:txBody>
      </p:sp>
    </p:spTree>
    <p:extLst>
      <p:ext uri="{BB962C8B-B14F-4D97-AF65-F5344CB8AC3E}">
        <p14:creationId xmlns:p14="http://schemas.microsoft.com/office/powerpoint/2010/main" val="2380968652"/>
      </p:ext>
    </p:extLst>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FB6C-A4A8-4DC0-BE64-CBCCFB4F2A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0E9E7E-4706-45AA-B369-46004A7C71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6DC94F-6400-4081-B344-CBF10E760E7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4670D7D-C0C9-4705-9684-0CC43C286E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8306CD-F623-4B91-9BF9-2EA8EEA2065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5522005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3DEE-F130-401C-8147-9460DB730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AC7F1-61D1-4359-AB89-CCC7198696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2333A-5716-4F8B-BC9D-25F2CFAEDEE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6693F9E-4A73-4E9F-8296-8F40EBA534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DD6836-8EC7-4DB5-9F27-0F9E06C7E293}"/>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98955746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6360-E0BC-493D-AF4C-9D062F414D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AC1856-00DB-413D-A815-41BC42CE9E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E3C9F-BD49-4E37-AEEF-54A1D415A50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DDC5343-FE3B-46A5-ACA0-19E760D6A4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27DF33-2601-4DCD-841A-462FB5FB4998}"/>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17268073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57E4-ED80-4E32-A32C-471B2D267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8A8633-9245-4A84-9A23-155F564CA2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7B12B6-F5C4-42B8-BBFD-E7DA5073ED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AAD67E-7B2A-44FC-A95B-24A5F0173D7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C642FED-5DBB-468F-A102-55D4DA278B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DF96E0-8525-40D7-86DB-60F4E83AEE4D}"/>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51572404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02B5-4EBA-4874-907F-9FDC346173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ADF69C-0702-4C94-856A-9507FCA5E2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3B0C5C-E148-41A8-81E3-23C1E251429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478A7C-E312-4A95-BD0F-90EF8B22E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E8CA56-AB92-4F43-992E-12D16F9648E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33AD73-A7D9-4613-885A-9ED99F6F7946}"/>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70854558-E904-428F-A584-68B4AE6178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ED68263-D12A-4D87-BC43-68CF3EF9939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294896099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47B45-D9D1-4470-8F61-B61C487773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C1F5A4-C395-446D-B50A-461B05D4DB6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EFEF6BC-A0F0-4F4A-9BE2-11B484366C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2F89BC6-6D6F-4878-A160-036A0D452959}"/>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14062460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E323A7-7886-4D70-9F09-CE33EA2A6EF2}"/>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314E8E0-B5EB-473C-8295-9DBD05EC44D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9A69A4-7414-4B7B-A2A8-04BCC4A48A26}"/>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85307286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7816-F3E1-43E9-8231-ABFD46352C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468E25-A473-47FB-9550-DD30C83437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5DEBB4-5F8B-4DAD-A343-83BD51D318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88E4A7-8C3F-4131-B37C-B0E002564FB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5C5C76E-E957-4BE4-B8EE-2DEE6AFE8EB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AC15D1-C946-457F-B0A1-6C9D4E21398F}"/>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42731475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EAC8-9466-42AE-AD35-F0E41E64F6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75293-8BC8-4CC2-965D-51D724165E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783562D-0B7A-4009-B841-773F30601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6273DA-0605-4D06-B72E-B1C81030436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5110CEF-CCB0-4E82-8860-6F7D88329A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03DB5AC-2FB0-4530-A3D7-D14ECD456EA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582076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DEF1-1A24-4990-94BF-9FE12892FD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81FA32-1460-4CDC-88A7-FFA45F00DD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D43B1-B7AA-4355-80A4-64CA2E618E4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2625BC3-4DC7-4CBC-BB4E-4770E0AA9D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CBAE95-BE47-49F2-8CCB-F485BEB628B2}"/>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374922874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3A983B-8C30-48A2-8745-E2C4A0FFB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D4EAA6-9475-4849-84D4-D9C68E49047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89C19-62D0-4935-91A2-A3B4239258D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045C845-08C8-4C7B-BBA6-0E34A25FE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AD1614-28E2-42B3-96D1-643723F1B1AE}"/>
              </a:ext>
            </a:extLst>
          </p:cNvPr>
          <p:cNvSpPr>
            <a:spLocks noGrp="1"/>
          </p:cNvSpPr>
          <p:nvPr>
            <p:ph type="sldNum" sz="quarter" idx="12"/>
          </p:nvPr>
        </p:nvSpPr>
        <p:spPr/>
        <p:txBody>
          <a:bodyPr/>
          <a:lstStyle/>
          <a:p>
            <a:fld id="{61792BCF-6CE9-46F9-A568-DD1226DD7A2A}" type="slidenum">
              <a:rPr lang="en-US" smtClean="0"/>
              <a:t>‹#›</a:t>
            </a:fld>
            <a:endParaRPr lang="en-US" dirty="0"/>
          </a:p>
        </p:txBody>
      </p:sp>
    </p:spTree>
    <p:extLst>
      <p:ext uri="{BB962C8B-B14F-4D97-AF65-F5344CB8AC3E}">
        <p14:creationId xmlns:p14="http://schemas.microsoft.com/office/powerpoint/2010/main" val="104170490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44270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7467-B218-7942-AF55-02E3C3348C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8913A8-AEE6-4F4B-AF63-FC31502447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F0FB43B5-EBEB-A14E-ACEC-17FC3278F6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1266588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0016-98CE-B94C-AA4B-796DD3375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2C762-31CD-3B49-8B2B-5F2DD6AE700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3D9E687-6946-5646-BCE8-24E494F1F99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1000479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DFF6-3D60-5540-AD14-63C7E32B8B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20429F-E9FC-344D-B617-77E660EA19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1EFDB2B2-71FC-544F-8D7D-7C0F9143B1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5516331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32B-29D7-824A-B6BF-8854DA365C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8AFE27-B6DB-7E44-AA10-4EDF3394C5E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6499E6-B442-034D-A74B-E89764A0CF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9CFDB92-C3D2-1E48-AE3D-0C8F1994B1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4817869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B5F7-4C35-6647-93AF-73B543A43E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3B4343-7281-2E49-BC0E-4802D79F97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EB0972-71A4-354C-902E-75818CEBE0B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C0E3D-BDAE-F642-88C9-9C223E89B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E8FD6F-97EC-5A41-AFBB-A3D41227E7E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F56AFE-CDFC-A14E-874D-1656C7895EE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7">
            <a:extLst>
              <a:ext uri="{FF2B5EF4-FFF2-40B4-BE49-F238E27FC236}">
                <a16:creationId xmlns:a16="http://schemas.microsoft.com/office/drawing/2014/main" id="{2DB8123D-8CA3-D34C-B21C-DEA68F892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Slide Number Placeholder 8">
            <a:extLst>
              <a:ext uri="{FF2B5EF4-FFF2-40B4-BE49-F238E27FC236}">
                <a16:creationId xmlns:a16="http://schemas.microsoft.com/office/drawing/2014/main" id="{AB897B99-042A-BE46-991E-122A68928D9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647342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36A5-3E9E-A64C-8713-7E51379062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5A9A42-82E8-564C-8691-816D070746B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13240EC2-A743-3045-9420-CE283A6A0FB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A428668C-8D11-6C47-98E1-514B99CBEECD}"/>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3524257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6C7E3-D146-5445-BD80-861E8A762CA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21757A85-6250-7D49-ACB5-5411224A3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FD4473E6-9CF2-5B46-9010-69D541A8022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8220371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E61F-2A6C-7048-A715-064385168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4C003A-09E1-CE40-836F-AB13647F29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033D5-3687-C34C-8FEC-483D0C64E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27922E-75FE-C648-8979-E9855A481EA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EA714F02-8D09-314A-BC38-B2503B64DB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4DE068E9-2F00-5643-AA5B-50616B13E24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1641537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DD1B-5403-914E-89B4-C175322A3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C26143-9D87-8843-9034-EB3CD61E87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257D60-40FB-7C40-A791-E606A65F7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D94193-A8FE-4748-B191-07B9CE008E2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6630E6FD-8281-7440-BA97-D80FCC3A4B9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526B7903-FE63-E742-B95E-7FAD54E41DF0}"/>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5702233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B2A0-5788-0340-AF50-61F43E537F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44913F-C3D0-2D48-A8B8-70DD8EDD86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407FD6-33BF-6946-8599-33C10A8A837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92420448-F6B1-6741-84B8-DEFA5BE4832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FBFAB9D2-8EF6-7541-871E-54FBD237519D}"/>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8303777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8212B-4765-8C45-B5DD-E3D50FBC7C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12CB3-2CDB-0F42-8BC9-19F759741F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B6BC0-15B5-5247-8601-B6093D66708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8EC39B7-7C0E-C144-A870-17AA74009C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16D4CAD8-CEFE-4840-A584-504F13C41D3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2339777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5625"/>
              <a:t>Title Text</a:t>
            </a:r>
          </a:p>
        </p:txBody>
      </p:sp>
      <p:sp>
        <p:nvSpPr>
          <p:cNvPr id="19" name="Shape 19"/>
          <p:cNvSpPr>
            <a:spLocks noGrp="1"/>
          </p:cNvSpPr>
          <p:nvPr>
            <p:ph type="body" idx="1"/>
          </p:nvPr>
        </p:nvSpPr>
        <p:spPr>
          <a:prstGeom prst="rect">
            <a:avLst/>
          </a:prstGeom>
        </p:spPr>
        <p:txBody>
          <a:bodyPr/>
          <a:lstStyle/>
          <a:p>
            <a:pPr lvl="0">
              <a:defRPr sz="1800"/>
            </a:pPr>
            <a:r>
              <a:rPr sz="2461"/>
              <a:t>Body Level One</a:t>
            </a:r>
          </a:p>
          <a:p>
            <a:pPr lvl="1">
              <a:defRPr sz="1800"/>
            </a:pPr>
            <a:r>
              <a:rPr sz="2461"/>
              <a:t>Body Level Two</a:t>
            </a:r>
          </a:p>
          <a:p>
            <a:pPr lvl="2">
              <a:defRPr sz="1800"/>
            </a:pPr>
            <a:r>
              <a:rPr sz="2461"/>
              <a:t>Body Level Three</a:t>
            </a:r>
          </a:p>
          <a:p>
            <a:pPr lvl="3">
              <a:defRPr sz="1800"/>
            </a:pPr>
            <a:r>
              <a:rPr sz="2461"/>
              <a:t>Body Level Four</a:t>
            </a:r>
          </a:p>
          <a:p>
            <a:pPr lvl="4">
              <a:defRPr sz="1800"/>
            </a:pPr>
            <a:r>
              <a:rPr sz="2461"/>
              <a:t>Body Level Five</a:t>
            </a:r>
          </a:p>
        </p:txBody>
      </p:sp>
    </p:spTree>
    <p:extLst>
      <p:ext uri="{BB962C8B-B14F-4D97-AF65-F5344CB8AC3E}">
        <p14:creationId xmlns:p14="http://schemas.microsoft.com/office/powerpoint/2010/main" val="1684545312"/>
      </p:ext>
    </p:extLst>
  </p:cSld>
  <p:clrMapOvr>
    <a:masterClrMapping/>
  </p:clrMapOvr>
  <p:transition spd="med"/>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1236"/>
            <a:ext cx="12192000" cy="914400"/>
          </a:xfrm>
        </p:spPr>
        <p:style>
          <a:lnRef idx="0">
            <a:schemeClr val="accent2"/>
          </a:lnRef>
          <a:fillRef idx="3">
            <a:schemeClr val="accent2"/>
          </a:fillRef>
          <a:effectRef idx="3">
            <a:schemeClr val="accent2"/>
          </a:effectRef>
          <a:fontRef idx="none"/>
        </p:style>
        <p:txBody>
          <a:bodyPr/>
          <a:lstStyle>
            <a:lvl1pPr>
              <a:defRPr b="1">
                <a:solidFill>
                  <a:schemeClr val="bg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58140121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p:spPr>
        <p:style>
          <a:lnRef idx="0">
            <a:schemeClr val="accent5"/>
          </a:lnRef>
          <a:fillRef idx="3">
            <a:schemeClr val="accent5"/>
          </a:fillRef>
          <a:effectRef idx="3">
            <a:schemeClr val="accent5"/>
          </a:effectRef>
          <a:fontRef idx="none"/>
        </p:style>
        <p:txBody>
          <a:bodyPr/>
          <a:lstStyle>
            <a:lvl1pPr>
              <a:defRPr b="1">
                <a:solidFill>
                  <a:schemeClr val="bg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14951234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p:spPr>
        <p:style>
          <a:lnRef idx="0">
            <a:schemeClr val="accent4"/>
          </a:lnRef>
          <a:fillRef idx="3">
            <a:schemeClr val="accent4"/>
          </a:fillRef>
          <a:effectRef idx="3">
            <a:schemeClr val="accent4"/>
          </a:effectRef>
          <a:fontRef idx="none"/>
        </p:style>
        <p:txBody>
          <a:bodyPr/>
          <a:lstStyle>
            <a:lvl1pPr>
              <a:defRPr b="1">
                <a:solidFill>
                  <a:schemeClr val="bg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01942199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28" y="29980"/>
            <a:ext cx="12192000" cy="914400"/>
          </a:xfrm>
          <a:ln/>
        </p:spPr>
        <p:style>
          <a:lnRef idx="0">
            <a:schemeClr val="accent3"/>
          </a:lnRef>
          <a:fillRef idx="3">
            <a:schemeClr val="accent3"/>
          </a:fillRef>
          <a:effectRef idx="3">
            <a:schemeClr val="accent3"/>
          </a:effectRef>
          <a:fontRef idx="none"/>
        </p:style>
        <p:txBody>
          <a:bodyPr/>
          <a:lstStyle>
            <a:lvl1pPr>
              <a:defRPr b="1">
                <a:solidFill>
                  <a:schemeClr val="bg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176608180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lvl1pPr>
              <a:defRPr>
                <a:solidFill>
                  <a:srgbClr val="E39451"/>
                </a:solidFill>
              </a:defRPr>
            </a:lvl1pPr>
          </a:lstStyle>
          <a:p>
            <a:r>
              <a:rPr lang="en-US" dirty="0"/>
              <a:t>Click to edit Master title style</a:t>
            </a:r>
          </a:p>
        </p:txBody>
      </p:sp>
      <p:sp>
        <p:nvSpPr>
          <p:cNvPr id="11" name="Content Placeholder 10"/>
          <p:cNvSpPr>
            <a:spLocks noGrp="1"/>
          </p:cNvSpPr>
          <p:nvPr>
            <p:ph sz="quarter" idx="2"/>
          </p:nvPr>
        </p:nvSpPr>
        <p:spPr>
          <a:xfrm>
            <a:off x="6578600" y="1447800"/>
            <a:ext cx="4998720" cy="457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2"/>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994BFFC3-528C-405D-8CE5-EB51DB618C6C}" type="slidenum">
              <a:rPr lang="en-US"/>
              <a:pPr>
                <a:defRPr/>
              </a:pPr>
              <a:t>‹#›</a:t>
            </a:fld>
            <a:endParaRPr lang="en-US" dirty="0"/>
          </a:p>
        </p:txBody>
      </p:sp>
    </p:spTree>
    <p:extLst>
      <p:ext uri="{BB962C8B-B14F-4D97-AF65-F5344CB8AC3E}">
        <p14:creationId xmlns:p14="http://schemas.microsoft.com/office/powerpoint/2010/main" val="96402923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307E80FF-94D9-49AE-9AD4-F1DB73903D0D}" type="slidenum">
              <a:rPr lang="en-US"/>
              <a:pPr>
                <a:defRPr/>
              </a:pPr>
              <a:t>‹#›</a:t>
            </a:fld>
            <a:endParaRPr lang="en-US" dirty="0"/>
          </a:p>
        </p:txBody>
      </p:sp>
    </p:spTree>
    <p:extLst>
      <p:ext uri="{BB962C8B-B14F-4D97-AF65-F5344CB8AC3E}">
        <p14:creationId xmlns:p14="http://schemas.microsoft.com/office/powerpoint/2010/main" val="392624556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lvl1pPr algn="ctr">
              <a:defRPr>
                <a:solidFill>
                  <a:srgbClr val="E39451"/>
                </a:solidFill>
                <a:latin typeface="+mj-lt"/>
                <a:cs typeface="Arial" pitchFamily="34" charset="0"/>
              </a:defRPr>
            </a:lvl1pPr>
          </a:lstStyle>
          <a:p>
            <a:r>
              <a:rPr lang="en-US" dirty="0"/>
              <a:t>Click to edit Master title style</a:t>
            </a:r>
          </a:p>
        </p:txBody>
      </p:sp>
      <p:sp>
        <p:nvSpPr>
          <p:cNvPr id="4" name="Slide Number Placeholder 22"/>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17C92F0F-A6F8-417E-8D31-2AC972D5069F}" type="slidenum">
              <a:rPr lang="en-US"/>
              <a:pPr>
                <a:defRPr/>
              </a:pPr>
              <a:t>‹#›</a:t>
            </a:fld>
            <a:endParaRPr lang="en-US" dirty="0"/>
          </a:p>
        </p:txBody>
      </p:sp>
    </p:spTree>
    <p:extLst>
      <p:ext uri="{BB962C8B-B14F-4D97-AF65-F5344CB8AC3E}">
        <p14:creationId xmlns:p14="http://schemas.microsoft.com/office/powerpoint/2010/main" val="398855940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lvl1pPr algn="ctr">
              <a:defRPr b="1">
                <a:solidFill>
                  <a:srgbClr val="E39451"/>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8FA24314-6275-4601-90E1-D3A4422FA52A}" type="slidenum">
              <a:rPr lang="en-US"/>
              <a:pPr>
                <a:defRPr/>
              </a:pPr>
              <a:t>‹#›</a:t>
            </a:fld>
            <a:endParaRPr lang="en-US" dirty="0"/>
          </a:p>
        </p:txBody>
      </p:sp>
    </p:spTree>
    <p:extLst>
      <p:ext uri="{BB962C8B-B14F-4D97-AF65-F5344CB8AC3E}">
        <p14:creationId xmlns:p14="http://schemas.microsoft.com/office/powerpoint/2010/main" val="3947504044"/>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lvl1pPr>
              <a:defRPr sz="4800" b="1">
                <a:solidFill>
                  <a:srgbClr val="E39451"/>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753600" y="6629400"/>
            <a:ext cx="24384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240827698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9940"/>
            <a:ext cx="12192000" cy="1143000"/>
          </a:xfrm>
        </p:spPr>
        <p:txBody>
          <a:bodyPr/>
          <a:lstStyle>
            <a:lvl1pPr>
              <a:defRPr sz="4800" b="1">
                <a:solidFill>
                  <a:srgbClr val="E39451"/>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753600" y="6629400"/>
            <a:ext cx="24384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04649036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1999" cy="1143000"/>
          </a:xfrm>
        </p:spPr>
        <p:txBody>
          <a:bodyPr/>
          <a:lstStyle>
            <a:lvl1pPr>
              <a:defRPr sz="5400" b="1">
                <a:solidFill>
                  <a:srgbClr val="7C7B19"/>
                </a:solidFill>
              </a:defRPr>
            </a:lvl1pPr>
          </a:lstStyle>
          <a:p>
            <a:r>
              <a:rPr lang="en-US" dirty="0"/>
              <a:t>Click to edit Master title style</a:t>
            </a:r>
          </a:p>
        </p:txBody>
      </p:sp>
      <p:sp>
        <p:nvSpPr>
          <p:cNvPr id="4" name="Content Placeholder 3"/>
          <p:cNvSpPr>
            <a:spLocks noGrp="1"/>
          </p:cNvSpPr>
          <p:nvPr>
            <p:ph sz="half" idx="2"/>
          </p:nvPr>
        </p:nvSpPr>
        <p:spPr>
          <a:xfrm>
            <a:off x="4267200" y="1371601"/>
            <a:ext cx="3657601"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8207513" y="1371600"/>
            <a:ext cx="3454400"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3"/>
          <p:cNvSpPr>
            <a:spLocks noGrp="1"/>
          </p:cNvSpPr>
          <p:nvPr>
            <p:ph sz="half" idx="10"/>
          </p:nvPr>
        </p:nvSpPr>
        <p:spPr>
          <a:xfrm>
            <a:off x="304802" y="1371600"/>
            <a:ext cx="3759197" cy="4876800"/>
          </a:xfrm>
        </p:spPr>
        <p:txBody>
          <a:bodyPr/>
          <a:lstStyle>
            <a:lvl1pPr>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9"/>
          <p:cNvSpPr>
            <a:spLocks noGrp="1"/>
          </p:cNvSpPr>
          <p:nvPr>
            <p:ph type="sldNum" sz="quarter" idx="11"/>
          </p:nvPr>
        </p:nvSpPr>
        <p:spPr>
          <a:xfrm>
            <a:off x="9550400" y="6629400"/>
            <a:ext cx="2641600" cy="228600"/>
          </a:xfrm>
          <a:prstGeom prst="rect">
            <a:avLst/>
          </a:prstGeom>
        </p:spPr>
        <p:txBody>
          <a:bodyPr/>
          <a:lstStyle>
            <a:lvl1pPr>
              <a:defRPr/>
            </a:lvl1pPr>
          </a:lstStyle>
          <a:p>
            <a:pPr>
              <a:defRPr/>
            </a:pPr>
            <a:fld id="{9BA67E43-C074-402A-B7A9-C4C37DBE8631}" type="slidenum">
              <a:rPr lang="en-US"/>
              <a:pPr>
                <a:defRPr/>
              </a:pPr>
              <a:t>‹#›</a:t>
            </a:fld>
            <a:endParaRPr lang="en-US" dirty="0"/>
          </a:p>
        </p:txBody>
      </p:sp>
    </p:spTree>
    <p:extLst>
      <p:ext uri="{BB962C8B-B14F-4D97-AF65-F5344CB8AC3E}">
        <p14:creationId xmlns:p14="http://schemas.microsoft.com/office/powerpoint/2010/main" val="251768235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6083" y="1676400"/>
            <a:ext cx="12155917" cy="914400"/>
          </a:xfrm>
        </p:spPr>
        <p:txBody>
          <a:bodyPr/>
          <a:lstStyle>
            <a:lvl1pPr algn="ctr">
              <a:defRPr b="1">
                <a:solidFill>
                  <a:srgbClr val="E39451"/>
                </a:solidFill>
              </a:defRPr>
            </a:lvl1pPr>
          </a:lstStyle>
          <a:p>
            <a:r>
              <a:rPr lang="en-US" dirty="0"/>
              <a:t>Click to edit Master title style</a:t>
            </a:r>
          </a:p>
        </p:txBody>
      </p:sp>
      <p:sp>
        <p:nvSpPr>
          <p:cNvPr id="6" name="Content Placeholder 5"/>
          <p:cNvSpPr>
            <a:spLocks noGrp="1"/>
          </p:cNvSpPr>
          <p:nvPr>
            <p:ph sz="quarter" idx="12"/>
          </p:nvPr>
        </p:nvSpPr>
        <p:spPr>
          <a:xfrm>
            <a:off x="609600" y="2590800"/>
            <a:ext cx="11176000" cy="3657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A087B0FB-D1C8-4727-88F6-BE0A432D1BD5}" type="slidenum">
              <a:rPr lang="en-US"/>
              <a:pPr>
                <a:defRPr/>
              </a:pPr>
              <a:t>‹#›</a:t>
            </a:fld>
            <a:endParaRPr lang="en-US" dirty="0"/>
          </a:p>
        </p:txBody>
      </p:sp>
    </p:spTree>
    <p:extLst>
      <p:ext uri="{BB962C8B-B14F-4D97-AF65-F5344CB8AC3E}">
        <p14:creationId xmlns:p14="http://schemas.microsoft.com/office/powerpoint/2010/main" val="380992378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0BE3-3BC8-4A95-9013-7EECFCB8C1FE}"/>
              </a:ext>
            </a:extLst>
          </p:cNvPr>
          <p:cNvSpPr>
            <a:spLocks noGrp="1"/>
          </p:cNvSpPr>
          <p:nvPr>
            <p:ph type="title"/>
          </p:nvPr>
        </p:nvSpPr>
        <p:spPr/>
        <p:txBody>
          <a:bodyPr/>
          <a:lstStyle>
            <a:lvl1pPr algn="ctr">
              <a:defRPr>
                <a:solidFill>
                  <a:srgbClr val="C00000"/>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6B9BFF8-0046-47A6-9DA6-5C57175D95BD}"/>
              </a:ext>
            </a:extLst>
          </p:cNvPr>
          <p:cNvSpPr>
            <a:spLocks noGrp="1"/>
          </p:cNvSpPr>
          <p:nvPr>
            <p:ph type="sldNum" sz="quarter" idx="4"/>
          </p:nvPr>
        </p:nvSpPr>
        <p:spPr>
          <a:xfrm>
            <a:off x="6206266" y="6492875"/>
            <a:ext cx="5985734"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 Nutritional Endocrinology Resources http://www.DrRitamarie.com</a:t>
            </a:r>
          </a:p>
        </p:txBody>
      </p:sp>
    </p:spTree>
    <p:extLst>
      <p:ext uri="{BB962C8B-B14F-4D97-AF65-F5344CB8AC3E}">
        <p14:creationId xmlns:p14="http://schemas.microsoft.com/office/powerpoint/2010/main" val="11917258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0BE3-3BC8-4A95-9013-7EECFCB8C1FE}"/>
              </a:ext>
            </a:extLst>
          </p:cNvPr>
          <p:cNvSpPr>
            <a:spLocks noGrp="1"/>
          </p:cNvSpPr>
          <p:nvPr>
            <p:ph type="title"/>
          </p:nvPr>
        </p:nvSpPr>
        <p:spPr/>
        <p:txBody>
          <a:bodyPr/>
          <a:lstStyle>
            <a:lvl1pPr algn="ctr">
              <a:defRPr>
                <a:solidFill>
                  <a:srgbClr val="C0000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4C238DCA-30E0-4DB5-B786-903B1D58240E}"/>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D337A44-F82A-49FE-A013-845ECFA2CC6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7AFDA7A-4419-4F42-9EFC-86054C5EEA2C}"/>
              </a:ext>
            </a:extLst>
          </p:cNvPr>
          <p:cNvSpPr>
            <a:spLocks noGrp="1"/>
          </p:cNvSpPr>
          <p:nvPr>
            <p:ph type="sldNum" sz="quarter" idx="12"/>
          </p:nvPr>
        </p:nvSpPr>
        <p:spPr>
          <a:xfrm>
            <a:off x="8610600" y="6356350"/>
            <a:ext cx="2743200" cy="365125"/>
          </a:xfrm>
          <a:prstGeom prst="rect">
            <a:avLst/>
          </a:prstGeom>
        </p:spPr>
        <p:txBody>
          <a:bodyPr/>
          <a:lstStyle/>
          <a:p>
            <a:fld id="{AED302DA-9AA2-4AE1-8B58-74A9889156D4}" type="slidenum">
              <a:rPr lang="en-US" smtClean="0"/>
              <a:t>‹#›</a:t>
            </a:fld>
            <a:endParaRPr lang="en-US" dirty="0"/>
          </a:p>
        </p:txBody>
      </p:sp>
    </p:spTree>
    <p:extLst>
      <p:ext uri="{BB962C8B-B14F-4D97-AF65-F5344CB8AC3E}">
        <p14:creationId xmlns:p14="http://schemas.microsoft.com/office/powerpoint/2010/main" val="12157592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1379200" cy="1143000"/>
          </a:xfrm>
        </p:spPr>
        <p:txBody>
          <a:bodyPr/>
          <a:lstStyle>
            <a:lvl1pPr>
              <a:defRPr sz="4800" b="1">
                <a:solidFill>
                  <a:schemeClr val="accent5">
                    <a:lumMod val="75000"/>
                  </a:schemeClr>
                </a:solidFill>
              </a:defRPr>
            </a:lvl1pPr>
          </a:lstStyle>
          <a:p>
            <a:r>
              <a:rPr lang="en-US" dirty="0"/>
              <a:t>Click to edit Master title style</a:t>
            </a:r>
          </a:p>
        </p:txBody>
      </p:sp>
      <p:sp>
        <p:nvSpPr>
          <p:cNvPr id="3" name="Content Placeholder 2"/>
          <p:cNvSpPr>
            <a:spLocks noGrp="1"/>
          </p:cNvSpPr>
          <p:nvPr>
            <p:ph idx="1"/>
          </p:nvPr>
        </p:nvSpPr>
        <p:spPr>
          <a:xfrm>
            <a:off x="508000" y="1600201"/>
            <a:ext cx="11277600" cy="4525963"/>
          </a:xfrm>
        </p:spPr>
        <p:txBody>
          <a:bodyPr/>
          <a:lstStyle>
            <a:lvl1pPr>
              <a:defRPr sz="4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0"/>
          </p:nvPr>
        </p:nvSpPr>
        <p:spPr>
          <a:xfrm>
            <a:off x="9753600" y="6629400"/>
            <a:ext cx="24384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
        <p:nvSpPr>
          <p:cNvPr id="5" name="Content Placeholder 4"/>
          <p:cNvSpPr>
            <a:spLocks noGrp="1"/>
          </p:cNvSpPr>
          <p:nvPr>
            <p:ph sz="quarter" idx="11"/>
          </p:nvPr>
        </p:nvSpPr>
        <p:spPr>
          <a:xfrm>
            <a:off x="304800" y="6705600"/>
            <a:ext cx="1219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070908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230676165"/>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28600"/>
            <a:ext cx="12192000" cy="1219200"/>
          </a:xfrm>
          <a:gradFill flip="none" rotWithShape="1">
            <a:gsLst>
              <a:gs pos="3000">
                <a:schemeClr val="accent2">
                  <a:lumMod val="75000"/>
                </a:schemeClr>
              </a:gs>
              <a:gs pos="25000">
                <a:schemeClr val="accent2">
                  <a:lumMod val="60000"/>
                  <a:lumOff val="40000"/>
                </a:schemeClr>
              </a:gs>
              <a:gs pos="97500">
                <a:schemeClr val="accent2">
                  <a:lumMod val="20000"/>
                  <a:lumOff val="80000"/>
                </a:schemeClr>
              </a:gs>
              <a:gs pos="67000">
                <a:schemeClr val="accent2">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
        <p:nvSpPr>
          <p:cNvPr id="3" name="Rectangle 2"/>
          <p:cNvSpPr/>
          <p:nvPr userDrawn="1"/>
        </p:nvSpPr>
        <p:spPr>
          <a:xfrm>
            <a:off x="0" y="0"/>
            <a:ext cx="12192000" cy="2286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dirty="0"/>
          </a:p>
        </p:txBody>
      </p:sp>
    </p:spTree>
    <p:extLst>
      <p:ext uri="{BB962C8B-B14F-4D97-AF65-F5344CB8AC3E}">
        <p14:creationId xmlns:p14="http://schemas.microsoft.com/office/powerpoint/2010/main" val="344435884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3"/>
          </p:nvPr>
        </p:nvSpPr>
        <p:spPr>
          <a:xfrm>
            <a:off x="8610600" y="6356350"/>
            <a:ext cx="2743200" cy="365125"/>
          </a:xfrm>
          <a:prstGeom prst="rect">
            <a:avLst/>
          </a:prstGeom>
        </p:spPr>
        <p:txBody>
          <a:bodyPr/>
          <a:lstStyle>
            <a:lvl1pPr>
              <a:defRPr/>
            </a:lvl1pPr>
          </a:lstStyle>
          <a:p>
            <a:pPr>
              <a:defRPr/>
            </a:pPr>
            <a:fld id="{D236AE23-807A-4941-A023-86F8F2FC60CB}" type="slidenum">
              <a:rPr lang="en-US"/>
              <a:pPr>
                <a:defRPr/>
              </a:pPr>
              <a:t>‹#›</a:t>
            </a:fld>
            <a:endParaRPr lang="en-US" dirty="0"/>
          </a:p>
        </p:txBody>
      </p:sp>
    </p:spTree>
    <p:extLst>
      <p:ext uri="{BB962C8B-B14F-4D97-AF65-F5344CB8AC3E}">
        <p14:creationId xmlns:p14="http://schemas.microsoft.com/office/powerpoint/2010/main" val="20366241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6" name="Rectangle 5"/>
          <p:cNvSpPr/>
          <p:nvPr userDrawn="1"/>
        </p:nvSpPr>
        <p:spPr>
          <a:xfrm>
            <a:off x="0" y="0"/>
            <a:ext cx="2336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9753600" y="0"/>
            <a:ext cx="24384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hasCustomPrompt="1"/>
          </p:nvPr>
        </p:nvSpPr>
        <p:spPr>
          <a:xfrm>
            <a:off x="0" y="228600"/>
            <a:ext cx="12192000" cy="1219200"/>
          </a:xfrm>
          <a:gradFill flip="none" rotWithShape="1">
            <a:gsLst>
              <a:gs pos="0">
                <a:schemeClr val="accent6">
                  <a:lumMod val="75000"/>
                </a:schemeClr>
              </a:gs>
              <a:gs pos="39000">
                <a:schemeClr val="accent6">
                  <a:lumMod val="60000"/>
                  <a:lumOff val="40000"/>
                </a:schemeClr>
              </a:gs>
              <a:gs pos="100000">
                <a:schemeClr val="accent6">
                  <a:lumMod val="40000"/>
                  <a:lumOff val="60000"/>
                </a:schemeClr>
              </a:gs>
            </a:gsLst>
            <a:path path="circle">
              <a:fillToRect t="100000" r="100000"/>
            </a:path>
            <a:tileRect l="-100000" b="-100000"/>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8610600" y="6356350"/>
            <a:ext cx="2743200" cy="365125"/>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18559282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3"/>
          </p:nvPr>
        </p:nvSpPr>
        <p:spPr>
          <a:xfrm>
            <a:off x="8610600" y="6356350"/>
            <a:ext cx="2743200" cy="365125"/>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B24823-162F-44AF-8450-484D29655196}"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16868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700"/>
            <a:ext cx="12192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62234229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3"/>
          </p:nvPr>
        </p:nvSpPr>
        <p:spPr>
          <a:xfrm>
            <a:off x="8610600" y="6356350"/>
            <a:ext cx="2743200" cy="365125"/>
          </a:xfrm>
          <a:prstGeom prst="rect">
            <a:avLst/>
          </a:prstGeom>
        </p:spPr>
        <p:txBody>
          <a:bodyPr/>
          <a:lstStyle>
            <a:lvl1pPr>
              <a:defRPr/>
            </a:lvl1pPr>
          </a:lstStyle>
          <a:p>
            <a:pPr>
              <a:defRPr/>
            </a:pPr>
            <a:fld id="{D1B24823-162F-44AF-8450-484D29655196}" type="slidenum">
              <a:rPr lang="en-US"/>
              <a:pPr>
                <a:defRPr/>
              </a:pPr>
              <a:t>‹#›</a:t>
            </a:fld>
            <a:endParaRPr lang="en-US" dirty="0"/>
          </a:p>
        </p:txBody>
      </p:sp>
    </p:spTree>
    <p:extLst>
      <p:ext uri="{BB962C8B-B14F-4D97-AF65-F5344CB8AC3E}">
        <p14:creationId xmlns:p14="http://schemas.microsoft.com/office/powerpoint/2010/main" val="287225692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72021A73-C0CB-4689-9209-115314687F36}" type="slidenum">
              <a:rPr lang="en-US"/>
              <a:pPr>
                <a:defRPr/>
              </a:pPr>
              <a:t>‹#›</a:t>
            </a:fld>
            <a:endParaRPr lang="en-US" dirty="0"/>
          </a:p>
        </p:txBody>
      </p:sp>
    </p:spTree>
    <p:extLst>
      <p:ext uri="{BB962C8B-B14F-4D97-AF65-F5344CB8AC3E}">
        <p14:creationId xmlns:p14="http://schemas.microsoft.com/office/powerpoint/2010/main" val="379509052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1236"/>
            <a:ext cx="12192000" cy="914400"/>
          </a:xfrm>
          <a:solidFill>
            <a:schemeClr val="accent2">
              <a:lumMod val="20000"/>
              <a:lumOff val="80000"/>
            </a:schemeClr>
          </a:solidFill>
        </p:spPr>
        <p:txBody>
          <a:bodyPr/>
          <a:lstStyle>
            <a:lvl1pPr>
              <a:defRPr b="1">
                <a:solidFill>
                  <a:schemeClr val="tx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08001164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gradFill flip="none" rotWithShape="1">
            <a:gsLst>
              <a:gs pos="0">
                <a:schemeClr val="accent5">
                  <a:lumMod val="75000"/>
                </a:schemeClr>
              </a:gs>
              <a:gs pos="50000">
                <a:schemeClr val="accent5">
                  <a:lumMod val="60000"/>
                  <a:lumOff val="40000"/>
                </a:schemeClr>
              </a:gs>
              <a:gs pos="72500">
                <a:schemeClr val="accent5">
                  <a:lumMod val="20000"/>
                  <a:lumOff val="80000"/>
                </a:schemeClr>
              </a:gs>
              <a:gs pos="100000">
                <a:schemeClr val="accent5">
                  <a:lumMod val="50000"/>
                </a:schemeClr>
              </a:gs>
            </a:gsLst>
            <a:lin ang="13500000" scaled="1"/>
            <a:tileRect/>
          </a:gradFill>
        </p:spPr>
        <p:txBody>
          <a:bodyPr/>
          <a:lstStyle>
            <a:lvl1pPr>
              <a:defRPr b="1">
                <a:solidFill>
                  <a:schemeClr val="tx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72224043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19200"/>
          </a:xfrm>
          <a:gradFill flip="none" rotWithShape="1">
            <a:gsLst>
              <a:gs pos="1000">
                <a:schemeClr val="accent4">
                  <a:lumMod val="75000"/>
                </a:schemeClr>
              </a:gs>
              <a:gs pos="13000">
                <a:schemeClr val="accent4">
                  <a:lumMod val="60000"/>
                  <a:lumOff val="40000"/>
                </a:schemeClr>
              </a:gs>
              <a:gs pos="91000">
                <a:schemeClr val="accent4">
                  <a:lumMod val="75000"/>
                </a:schemeClr>
              </a:gs>
              <a:gs pos="48770">
                <a:schemeClr val="accent4">
                  <a:lumMod val="20000"/>
                  <a:lumOff val="80000"/>
                </a:schemeClr>
              </a:gs>
              <a:gs pos="83000">
                <a:schemeClr val="accent4">
                  <a:lumMod val="60000"/>
                  <a:lumOff val="40000"/>
                </a:schemeClr>
              </a:gs>
            </a:gsLst>
            <a:lin ang="2700000" scaled="1"/>
            <a:tileRect/>
          </a:gradFill>
          <a:effectLst>
            <a:glow rad="101600">
              <a:schemeClr val="accent5">
                <a:satMod val="175000"/>
                <a:alpha val="40000"/>
              </a:schemeClr>
            </a:glow>
          </a:effectLst>
        </p:spPr>
        <p:txBody>
          <a:bodyPr/>
          <a:lstStyle>
            <a:lvl1pPr>
              <a:defRPr b="1">
                <a:solidFill>
                  <a:schemeClr val="tx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134904629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28" y="29980"/>
            <a:ext cx="12192000" cy="914400"/>
          </a:xfrm>
          <a:solidFill>
            <a:schemeClr val="accent3">
              <a:lumMod val="60000"/>
              <a:lumOff val="40000"/>
            </a:schemeClr>
          </a:solidFill>
          <a:ln>
            <a:noFill/>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b="1">
                <a:solidFill>
                  <a:schemeClr val="tx1"/>
                </a:solidFill>
              </a:defRPr>
            </a:lvl1pPr>
          </a:lstStyle>
          <a:p>
            <a:r>
              <a:rPr lang="en-US" dirty="0"/>
              <a:t>Click to edit Master title style</a:t>
            </a:r>
          </a:p>
        </p:txBody>
      </p:sp>
      <p:sp>
        <p:nvSpPr>
          <p:cNvPr id="5"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335879325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1" name="Content Placeholder 10"/>
          <p:cNvSpPr>
            <a:spLocks noGrp="1"/>
          </p:cNvSpPr>
          <p:nvPr>
            <p:ph sz="quarter" idx="2"/>
          </p:nvPr>
        </p:nvSpPr>
        <p:spPr>
          <a:xfrm>
            <a:off x="6578600" y="1447800"/>
            <a:ext cx="4998720" cy="457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2"/>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994BFFC3-528C-405D-8CE5-EB51DB618C6C}" type="slidenum">
              <a:rPr lang="en-US"/>
              <a:pPr>
                <a:defRPr/>
              </a:pPr>
              <a:t>‹#›</a:t>
            </a:fld>
            <a:endParaRPr lang="en-US" dirty="0"/>
          </a:p>
        </p:txBody>
      </p:sp>
    </p:spTree>
    <p:extLst>
      <p:ext uri="{BB962C8B-B14F-4D97-AF65-F5344CB8AC3E}">
        <p14:creationId xmlns:p14="http://schemas.microsoft.com/office/powerpoint/2010/main" val="318039629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9"/>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79A2C668-AE29-41C0-83EA-3F3D455F5D2A}" type="slidenum">
              <a:rPr lang="en-US"/>
              <a:pPr>
                <a:defRPr/>
              </a:pPr>
              <a:t>‹#›</a:t>
            </a:fld>
            <a:endParaRPr lang="en-US" dirty="0"/>
          </a:p>
        </p:txBody>
      </p:sp>
      <p:sp>
        <p:nvSpPr>
          <p:cNvPr id="5" name="Footer Placeholder 6"/>
          <p:cNvSpPr>
            <a:spLocks noGrp="1"/>
          </p:cNvSpPr>
          <p:nvPr>
            <p:ph type="ftr" sz="quarter" idx="14"/>
          </p:nvPr>
        </p:nvSpPr>
        <p:spPr>
          <a:xfrm>
            <a:off x="4165600" y="6356351"/>
            <a:ext cx="3860800" cy="365125"/>
          </a:xfrm>
          <a:prstGeom prst="rect">
            <a:avLst/>
          </a:prstGeom>
        </p:spPr>
        <p:txBody>
          <a:bodyPr/>
          <a:lstStyle>
            <a:lvl1pPr>
              <a:defRPr b="0"/>
            </a:lvl1pPr>
          </a:lstStyle>
          <a:p>
            <a:pPr>
              <a:defRPr/>
            </a:pPr>
            <a:endParaRPr lang="en-US" dirty="0"/>
          </a:p>
        </p:txBody>
      </p:sp>
    </p:spTree>
    <p:extLst>
      <p:ext uri="{BB962C8B-B14F-4D97-AF65-F5344CB8AC3E}">
        <p14:creationId xmlns:p14="http://schemas.microsoft.com/office/powerpoint/2010/main" val="58632677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307E80FF-94D9-49AE-9AD4-F1DB73903D0D}" type="slidenum">
              <a:rPr lang="en-US"/>
              <a:pPr>
                <a:defRPr/>
              </a:pPr>
              <a:t>‹#›</a:t>
            </a:fld>
            <a:endParaRPr lang="en-US" dirty="0"/>
          </a:p>
        </p:txBody>
      </p:sp>
    </p:spTree>
    <p:extLst>
      <p:ext uri="{BB962C8B-B14F-4D97-AF65-F5344CB8AC3E}">
        <p14:creationId xmlns:p14="http://schemas.microsoft.com/office/powerpoint/2010/main" val="116566368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Footer Placeholder 6"/>
          <p:cNvSpPr txBox="1">
            <a:spLocks/>
          </p:cNvSpPr>
          <p:nvPr userDrawn="1"/>
        </p:nvSpPr>
        <p:spPr>
          <a:xfrm>
            <a:off x="4368800" y="6508751"/>
            <a:ext cx="3860800" cy="365125"/>
          </a:xfrm>
          <a:prstGeom prst="rect">
            <a:avLst/>
          </a:prstGeom>
        </p:spPr>
        <p:txBody>
          <a:bodyPr anchor="ctr"/>
          <a:lstStyle/>
          <a:p>
            <a:pPr algn="ctr">
              <a:defRPr/>
            </a:pPr>
            <a:r>
              <a:rPr lang="en-US" sz="1200" b="1" dirty="0">
                <a:solidFill>
                  <a:srgbClr val="FFC000"/>
                </a:solidFill>
                <a:latin typeface="Arial" pitchFamily="34" charset="0"/>
              </a:rPr>
              <a:t>www.VibrantHormones.com </a:t>
            </a:r>
            <a:r>
              <a:rPr lang="en-US" sz="1200" dirty="0">
                <a:solidFill>
                  <a:srgbClr val="FFC000"/>
                </a:solidFill>
                <a:latin typeface="Arial" pitchFamily="34" charset="0"/>
              </a:rPr>
              <a:t>   </a:t>
            </a:r>
          </a:p>
          <a:p>
            <a:pPr algn="ctr">
              <a:defRPr/>
            </a:pPr>
            <a:r>
              <a:rPr lang="en-US" sz="800" dirty="0">
                <a:solidFill>
                  <a:srgbClr val="FFC000"/>
                </a:solidFill>
                <a:latin typeface="Arial" pitchFamily="34" charset="0"/>
              </a:rPr>
              <a:t>© 2010 Dr. Lindsey Berkson and Dr. Ritamarie Loscalzo </a:t>
            </a:r>
          </a:p>
          <a:p>
            <a:pPr algn="ctr">
              <a:defRPr/>
            </a:pPr>
            <a:endParaRPr lang="en-US" sz="1200" dirty="0">
              <a:solidFill>
                <a:srgbClr val="FFFFFF"/>
              </a:solidFill>
              <a:latin typeface="Arial" pitchFamily="34" charset="0"/>
            </a:endParaRPr>
          </a:p>
        </p:txBody>
      </p:sp>
      <p:sp>
        <p:nvSpPr>
          <p:cNvPr id="2" name="Title 1"/>
          <p:cNvSpPr>
            <a:spLocks noGrp="1"/>
          </p:cNvSpPr>
          <p:nvPr>
            <p:ph type="title"/>
          </p:nvPr>
        </p:nvSpPr>
        <p:spPr/>
        <p:txBody>
          <a:bodyPr/>
          <a:lstStyle>
            <a:lvl1pPr algn="ctr">
              <a:defRPr>
                <a:latin typeface="Arial" pitchFamily="34" charset="0"/>
                <a:cs typeface="Arial" pitchFamily="34" charset="0"/>
              </a:defRPr>
            </a:lvl1pPr>
          </a:lstStyle>
          <a:p>
            <a:r>
              <a:rPr lang="en-US" dirty="0"/>
              <a:t>Click to edit Master title style</a:t>
            </a:r>
          </a:p>
        </p:txBody>
      </p:sp>
      <p:sp>
        <p:nvSpPr>
          <p:cNvPr id="4" name="Slide Number Placeholder 22"/>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17C92F0F-A6F8-417E-8D31-2AC972D5069F}" type="slidenum">
              <a:rPr lang="en-US"/>
              <a:pPr>
                <a:defRPr/>
              </a:pPr>
              <a:t>‹#›</a:t>
            </a:fld>
            <a:endParaRPr lang="en-US" dirty="0"/>
          </a:p>
        </p:txBody>
      </p:sp>
    </p:spTree>
    <p:extLst>
      <p:ext uri="{BB962C8B-B14F-4D97-AF65-F5344CB8AC3E}">
        <p14:creationId xmlns:p14="http://schemas.microsoft.com/office/powerpoint/2010/main" val="411518405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5">
                    <a:lumMod val="50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8FA24314-6275-4601-90E1-D3A4422FA52A}" type="slidenum">
              <a:rPr lang="en-US"/>
              <a:pPr>
                <a:defRPr/>
              </a:pPr>
              <a:t>‹#›</a:t>
            </a:fld>
            <a:endParaRPr lang="en-US" dirty="0"/>
          </a:p>
        </p:txBody>
      </p:sp>
    </p:spTree>
    <p:extLst>
      <p:ext uri="{BB962C8B-B14F-4D97-AF65-F5344CB8AC3E}">
        <p14:creationId xmlns:p14="http://schemas.microsoft.com/office/powerpoint/2010/main" val="117120318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9"/>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9BA67E43-C074-402A-B7A9-C4C37DBE8631}" type="slidenum">
              <a:rPr lang="en-US"/>
              <a:pPr>
                <a:defRPr/>
              </a:pPr>
              <a:t>‹#›</a:t>
            </a:fld>
            <a:endParaRPr lang="en-US" dirty="0"/>
          </a:p>
        </p:txBody>
      </p:sp>
      <p:sp>
        <p:nvSpPr>
          <p:cNvPr id="4" name="Footer Placeholder 6"/>
          <p:cNvSpPr>
            <a:spLocks noGrp="1"/>
          </p:cNvSpPr>
          <p:nvPr>
            <p:ph type="ftr" sz="quarter" idx="11"/>
          </p:nvPr>
        </p:nvSpPr>
        <p:spPr>
          <a:xfrm>
            <a:off x="4165600" y="6356351"/>
            <a:ext cx="3860800" cy="365125"/>
          </a:xfrm>
          <a:prstGeom prst="rect">
            <a:avLst/>
          </a:prstGeom>
        </p:spPr>
        <p:txBody>
          <a:bodyPr/>
          <a:lstStyle>
            <a:lvl1pPr>
              <a:defRPr b="0"/>
            </a:lvl1pPr>
          </a:lstStyle>
          <a:p>
            <a:pPr>
              <a:defRPr/>
            </a:pPr>
            <a:endParaRPr lang="en-US" dirty="0"/>
          </a:p>
        </p:txBody>
      </p:sp>
    </p:spTree>
    <p:extLst>
      <p:ext uri="{BB962C8B-B14F-4D97-AF65-F5344CB8AC3E}">
        <p14:creationId xmlns:p14="http://schemas.microsoft.com/office/powerpoint/2010/main" val="337187649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5">
                    <a:lumMod val="50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D04843EE-EE48-478C-8E10-4C1D3D5B1572}" type="slidenum">
              <a:rPr lang="en-US"/>
              <a:pPr>
                <a:defRPr/>
              </a:pPr>
              <a:t>‹#›</a:t>
            </a:fld>
            <a:endParaRPr lang="en-US" dirty="0"/>
          </a:p>
        </p:txBody>
      </p:sp>
    </p:spTree>
    <p:extLst>
      <p:ext uri="{BB962C8B-B14F-4D97-AF65-F5344CB8AC3E}">
        <p14:creationId xmlns:p14="http://schemas.microsoft.com/office/powerpoint/2010/main" val="2647715653"/>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a:prstGeom prst="rect">
            <a:avLst/>
          </a:prstGeo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a:prstGeom prst="rect">
            <a:avLst/>
          </a:prstGeo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3"/>
          </p:nvPr>
        </p:nvSpPr>
        <p:spPr>
          <a:xfrm>
            <a:off x="1524000" y="6248400"/>
            <a:ext cx="9448800" cy="381000"/>
          </a:xfrm>
          <a:prstGeom prst="rect">
            <a:avLst/>
          </a:prstGeom>
        </p:spPr>
        <p:txBody>
          <a:bodyPr/>
          <a:lstStyle>
            <a:lvl1pPr>
              <a:buNone/>
              <a:defRPr sz="2800">
                <a:latin typeface="Arial" pitchFamily="34" charset="0"/>
                <a:cs typeface="Arial" pitchFamily="34" charset="0"/>
              </a:defRPr>
            </a:lvl1pPr>
          </a:lstStyle>
          <a:p>
            <a:pPr lvl="0"/>
            <a:r>
              <a:rPr lang="en-US" dirty="0"/>
              <a:t>Click to edit Master text styles</a:t>
            </a:r>
          </a:p>
          <a:p>
            <a:pPr lvl="1"/>
            <a:r>
              <a:rPr lang="en-US" dirty="0"/>
              <a:t>Second level</a:t>
            </a:r>
          </a:p>
          <a:p>
            <a:pPr lvl="2"/>
            <a:r>
              <a:rPr lang="en-US" dirty="0"/>
              <a:t>Third level</a:t>
            </a:r>
          </a:p>
        </p:txBody>
      </p:sp>
      <p:sp>
        <p:nvSpPr>
          <p:cNvPr id="6" name="Slide Number Placeholder 6"/>
          <p:cNvSpPr>
            <a:spLocks noGrp="1"/>
          </p:cNvSpPr>
          <p:nvPr>
            <p:ph type="sldNum" sz="quarter" idx="14"/>
          </p:nvPr>
        </p:nvSpPr>
        <p:spPr>
          <a:xfrm>
            <a:off x="9550400" y="6629400"/>
            <a:ext cx="2641600" cy="228600"/>
          </a:xfrm>
          <a:prstGeom prst="rect">
            <a:avLst/>
          </a:prstGeom>
        </p:spPr>
        <p:txBody>
          <a:bodyPr/>
          <a:lstStyle>
            <a:lvl1pPr>
              <a:defRPr/>
            </a:lvl1pPr>
          </a:lstStyle>
          <a:p>
            <a:pPr>
              <a:defRPr/>
            </a:pPr>
            <a:fld id="{195CFBC7-3F63-4434-A409-0A19BE213A57}" type="slidenum">
              <a:rPr lang="en-US"/>
              <a:pPr>
                <a:defRPr/>
              </a:pPr>
              <a:t>‹#›</a:t>
            </a:fld>
            <a:endParaRPr lang="en-US" dirty="0"/>
          </a:p>
        </p:txBody>
      </p:sp>
    </p:spTree>
    <p:extLst>
      <p:ext uri="{BB962C8B-B14F-4D97-AF65-F5344CB8AC3E}">
        <p14:creationId xmlns:p14="http://schemas.microsoft.com/office/powerpoint/2010/main" val="3621811122"/>
      </p:ext>
    </p:extLst>
  </p:cSld>
  <p:clrMapOvr>
    <a:masterClrMapping/>
  </p:clrMapOvr>
  <p:transition>
    <p:wheel spokes="1"/>
    <p:sndAc>
      <p:stSnd>
        <p:snd r:embed="rId1" name="chimes.wav"/>
      </p:stSnd>
    </p:sndAc>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2">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519BFE19-7F11-410E-81B4-1D7B627E2ABF}" type="slidenum">
              <a:rPr lang="en-US"/>
              <a:pPr>
                <a:defRPr/>
              </a:pPr>
              <a:t>‹#›</a:t>
            </a:fld>
            <a:endParaRPr lang="en-US" dirty="0"/>
          </a:p>
        </p:txBody>
      </p:sp>
    </p:spTree>
    <p:extLst>
      <p:ext uri="{BB962C8B-B14F-4D97-AF65-F5344CB8AC3E}">
        <p14:creationId xmlns:p14="http://schemas.microsoft.com/office/powerpoint/2010/main" val="147305098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accent3">
                    <a:lumMod val="75000"/>
                  </a:schemeClr>
                </a:solidFill>
              </a:defRPr>
            </a:lvl1pPr>
          </a:lstStyle>
          <a:p>
            <a:r>
              <a:rPr lang="en-US" dirty="0"/>
              <a:t>Click to edit Master title style</a:t>
            </a:r>
          </a:p>
        </p:txBody>
      </p:sp>
      <p:sp>
        <p:nvSpPr>
          <p:cNvPr id="6" name="Content Placeholder 5"/>
          <p:cNvSpPr>
            <a:spLocks noGrp="1"/>
          </p:cNvSpPr>
          <p:nvPr>
            <p:ph sz="quarter" idx="12"/>
          </p:nvPr>
        </p:nvSpPr>
        <p:spPr>
          <a:xfrm>
            <a:off x="1320800" y="1676400"/>
            <a:ext cx="10160000" cy="4267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2"/>
          <p:cNvSpPr>
            <a:spLocks noGrp="1"/>
          </p:cNvSpPr>
          <p:nvPr>
            <p:ph type="sldNum" sz="quarter" idx="13"/>
          </p:nvPr>
        </p:nvSpPr>
        <p:spPr>
          <a:xfrm>
            <a:off x="9550400" y="6629400"/>
            <a:ext cx="2641600" cy="228600"/>
          </a:xfrm>
          <a:prstGeom prst="rect">
            <a:avLst/>
          </a:prstGeom>
        </p:spPr>
        <p:txBody>
          <a:bodyPr/>
          <a:lstStyle>
            <a:lvl1pPr>
              <a:defRPr/>
            </a:lvl1pPr>
          </a:lstStyle>
          <a:p>
            <a:pPr>
              <a:defRPr/>
            </a:pPr>
            <a:fld id="{719C041A-4B18-444C-9C36-C0ABF7A0B3CC}" type="slidenum">
              <a:rPr lang="en-US"/>
              <a:pPr>
                <a:defRPr/>
              </a:pPr>
              <a:t>‹#›</a:t>
            </a:fld>
            <a:endParaRPr lang="en-US" dirty="0"/>
          </a:p>
        </p:txBody>
      </p:sp>
      <p:sp>
        <p:nvSpPr>
          <p:cNvPr id="5" name="Footer Placeholder 4"/>
          <p:cNvSpPr>
            <a:spLocks noGrp="1"/>
          </p:cNvSpPr>
          <p:nvPr>
            <p:ph type="ftr" sz="quarter" idx="14"/>
          </p:nvPr>
        </p:nvSpPr>
        <p:spPr>
          <a:xfrm>
            <a:off x="1066800" y="6172200"/>
            <a:ext cx="10414000" cy="45720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180998117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x">
  <p:cSld name="1_Blank">
    <p:bg>
      <p:bgPr>
        <a:gradFill flip="none" rotWithShape="1">
          <a:gsLst>
            <a:gs pos="0">
              <a:srgbClr val="948A54"/>
            </a:gs>
            <a:gs pos="36000">
              <a:srgbClr val="C4BD97"/>
            </a:gs>
            <a:gs pos="75000">
              <a:srgbClr val="C4BD97"/>
            </a:gs>
            <a:gs pos="100000">
              <a:srgbClr val="FDEADA"/>
            </a:gs>
          </a:gsLst>
          <a:lin ang="8100000" scaled="0"/>
        </a:gradFill>
        <a:effectLst/>
      </p:bgPr>
    </p:bg>
    <p:spTree>
      <p:nvGrpSpPr>
        <p:cNvPr id="1" name=""/>
        <p:cNvGrpSpPr/>
        <p:nvPr/>
      </p:nvGrpSpPr>
      <p:grpSpPr>
        <a:xfrm>
          <a:off x="0" y="0"/>
          <a:ext cx="0" cy="0"/>
          <a:chOff x="0" y="0"/>
          <a:chExt cx="0" cy="0"/>
        </a:xfrm>
      </p:grpSpPr>
      <p:sp>
        <p:nvSpPr>
          <p:cNvPr id="49" name="Shape 49"/>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199331646"/>
      </p:ext>
    </p:extLst>
  </p:cSld>
  <p:clrMapOvr>
    <a:masterClrMapping/>
  </p:clrMapOvr>
  <p:transition spd="med"/>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a:prstGeom prst="rect">
            <a:avLst/>
          </a:prstGeo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a:prstGeom prst="rect">
            <a:avLst/>
          </a:prstGeo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p:cNvSpPr>
            <a:spLocks noGrp="1"/>
          </p:cNvSpPr>
          <p:nvPr>
            <p:ph type="sldNum" sz="quarter" idx="10"/>
          </p:nvPr>
        </p:nvSpPr>
        <p:spPr>
          <a:xfrm>
            <a:off x="8610600" y="6356350"/>
            <a:ext cx="2743200" cy="365125"/>
          </a:xfrm>
          <a:prstGeom prst="rect">
            <a:avLst/>
          </a:prstGeom>
        </p:spPr>
        <p:txBody>
          <a:bodyPr/>
          <a:lstStyle>
            <a:lvl1pPr>
              <a:defRPr/>
            </a:lvl1pPr>
          </a:lstStyle>
          <a:p>
            <a:pPr>
              <a:defRPr/>
            </a:pPr>
            <a:fld id="{1FE10346-29FD-4298-8A3F-D434E69E5605}" type="slidenum">
              <a:rPr lang="en-US"/>
              <a:pPr>
                <a:defRPr/>
              </a:pPr>
              <a:t>‹#›</a:t>
            </a:fld>
            <a:endParaRPr lang="en-US" dirty="0"/>
          </a:p>
        </p:txBody>
      </p:sp>
    </p:spTree>
    <p:extLst>
      <p:ext uri="{BB962C8B-B14F-4D97-AF65-F5344CB8AC3E}">
        <p14:creationId xmlns:p14="http://schemas.microsoft.com/office/powerpoint/2010/main" val="2681370927"/>
      </p:ext>
    </p:extLst>
  </p:cSld>
  <p:clrMapOvr>
    <a:masterClrMapping/>
  </p:clrMapOvr>
  <p:transition>
    <p:wheel spokes="1"/>
    <p:sndAc>
      <p:stSnd>
        <p:snd r:embed="rId1" name="chimes.wav"/>
      </p:stSnd>
    </p:sndAc>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28600"/>
            <a:ext cx="12192000" cy="1219200"/>
          </a:xfrm>
          <a:gradFill flip="none" rotWithShape="1">
            <a:gsLst>
              <a:gs pos="3000">
                <a:schemeClr val="accent3">
                  <a:lumMod val="50000"/>
                </a:schemeClr>
              </a:gs>
              <a:gs pos="25000">
                <a:schemeClr val="accent3">
                  <a:lumMod val="75000"/>
                </a:schemeClr>
              </a:gs>
              <a:gs pos="97500">
                <a:schemeClr val="accent3">
                  <a:lumMod val="40000"/>
                  <a:lumOff val="60000"/>
                </a:schemeClr>
              </a:gs>
              <a:gs pos="67000">
                <a:schemeClr val="accent3">
                  <a:lumMod val="60000"/>
                  <a:lumOff val="4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38614179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28600"/>
            <a:ext cx="12192000" cy="1219200"/>
          </a:xfrm>
          <a:gradFill flip="none" rotWithShape="1">
            <a:gsLst>
              <a:gs pos="12000">
                <a:schemeClr val="accent4">
                  <a:lumMod val="75000"/>
                </a:schemeClr>
              </a:gs>
              <a:gs pos="36000">
                <a:schemeClr val="accent4">
                  <a:lumMod val="60000"/>
                  <a:lumOff val="40000"/>
                </a:schemeClr>
              </a:gs>
              <a:gs pos="71000">
                <a:schemeClr val="accent4">
                  <a:lumMod val="40000"/>
                  <a:lumOff val="60000"/>
                </a:schemeClr>
              </a:gs>
            </a:gsLst>
            <a:lin ang="13500000" scaled="1"/>
            <a:tileRect/>
          </a:gradFill>
        </p:spPr>
        <p:txBody>
          <a:bodyPr/>
          <a:lstStyle>
            <a:lvl1pPr>
              <a:defRPr sz="4800" b="1">
                <a:solidFill>
                  <a:schemeClr val="tx1"/>
                </a:solidFill>
              </a:defRPr>
            </a:lvl1pPr>
          </a:lstStyle>
          <a:p>
            <a:r>
              <a:rPr lang="en-US" dirty="0"/>
              <a:t>Click To Edit Master Title Style</a:t>
            </a:r>
          </a:p>
        </p:txBody>
      </p:sp>
      <p:sp>
        <p:nvSpPr>
          <p:cNvPr id="9" name="Slide Number Placeholder 5"/>
          <p:cNvSpPr>
            <a:spLocks noGrp="1"/>
          </p:cNvSpPr>
          <p:nvPr>
            <p:ph type="sldNum" sz="quarter" idx="10"/>
          </p:nvPr>
        </p:nvSpPr>
        <p:spPr>
          <a:xfrm>
            <a:off x="9550400" y="6629400"/>
            <a:ext cx="2641600" cy="228600"/>
          </a:xfrm>
          <a:prstGeom prst="rect">
            <a:avLst/>
          </a:prstGeom>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182856923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76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theme" Target="../theme/theme4.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6.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7.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3" Type="http://schemas.openxmlformats.org/officeDocument/2006/relationships/slideLayout" Target="../slideLayouts/slideLayout111.xml"/><Relationship Id="rId21" Type="http://schemas.openxmlformats.org/officeDocument/2006/relationships/image" Target="../media/image1.png"/><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theme" Target="../theme/theme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3" Type="http://schemas.openxmlformats.org/officeDocument/2006/relationships/slideLayout" Target="../slideLayouts/slideLayout130.xml"/><Relationship Id="rId21" Type="http://schemas.openxmlformats.org/officeDocument/2006/relationships/slideLayout" Target="../slideLayouts/slideLayout148.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image" Target="../media/image1.png"/><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theme" Target="../theme/theme9.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theme" Target="../theme/theme10.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5" Type="http://schemas.openxmlformats.org/officeDocument/2006/relationships/slideLayout" Target="../slideLayouts/slideLayout169.xml"/><Relationship Id="rId4" Type="http://schemas.openxmlformats.org/officeDocument/2006/relationships/slideLayout" Target="../slideLayouts/slideLayout16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theme" Target="../theme/theme12.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197.xml"/><Relationship Id="rId18" Type="http://schemas.openxmlformats.org/officeDocument/2006/relationships/slideLayout" Target="../slideLayouts/slideLayout202.xml"/><Relationship Id="rId26" Type="http://schemas.openxmlformats.org/officeDocument/2006/relationships/slideLayout" Target="../slideLayouts/slideLayout210.xml"/><Relationship Id="rId39" Type="http://schemas.openxmlformats.org/officeDocument/2006/relationships/slideLayout" Target="../slideLayouts/slideLayout223.xml"/><Relationship Id="rId21" Type="http://schemas.openxmlformats.org/officeDocument/2006/relationships/slideLayout" Target="../slideLayouts/slideLayout205.xml"/><Relationship Id="rId34" Type="http://schemas.openxmlformats.org/officeDocument/2006/relationships/slideLayout" Target="../slideLayouts/slideLayout218.xml"/><Relationship Id="rId42" Type="http://schemas.openxmlformats.org/officeDocument/2006/relationships/slideLayout" Target="../slideLayouts/slideLayout226.xml"/><Relationship Id="rId47" Type="http://schemas.openxmlformats.org/officeDocument/2006/relationships/slideLayout" Target="../slideLayouts/slideLayout231.xml"/><Relationship Id="rId50" Type="http://schemas.openxmlformats.org/officeDocument/2006/relationships/slideLayout" Target="../slideLayouts/slideLayout234.xml"/><Relationship Id="rId55" Type="http://schemas.openxmlformats.org/officeDocument/2006/relationships/theme" Target="../theme/theme13.xml"/><Relationship Id="rId7" Type="http://schemas.openxmlformats.org/officeDocument/2006/relationships/slideLayout" Target="../slideLayouts/slideLayout191.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29" Type="http://schemas.openxmlformats.org/officeDocument/2006/relationships/slideLayout" Target="../slideLayouts/slideLayout213.xml"/><Relationship Id="rId11" Type="http://schemas.openxmlformats.org/officeDocument/2006/relationships/slideLayout" Target="../slideLayouts/slideLayout195.xml"/><Relationship Id="rId24" Type="http://schemas.openxmlformats.org/officeDocument/2006/relationships/slideLayout" Target="../slideLayouts/slideLayout208.xml"/><Relationship Id="rId32" Type="http://schemas.openxmlformats.org/officeDocument/2006/relationships/slideLayout" Target="../slideLayouts/slideLayout216.xml"/><Relationship Id="rId37" Type="http://schemas.openxmlformats.org/officeDocument/2006/relationships/slideLayout" Target="../slideLayouts/slideLayout221.xml"/><Relationship Id="rId40" Type="http://schemas.openxmlformats.org/officeDocument/2006/relationships/slideLayout" Target="../slideLayouts/slideLayout224.xml"/><Relationship Id="rId45" Type="http://schemas.openxmlformats.org/officeDocument/2006/relationships/slideLayout" Target="../slideLayouts/slideLayout229.xml"/><Relationship Id="rId53" Type="http://schemas.openxmlformats.org/officeDocument/2006/relationships/slideLayout" Target="../slideLayouts/slideLayout237.xml"/><Relationship Id="rId5" Type="http://schemas.openxmlformats.org/officeDocument/2006/relationships/slideLayout" Target="../slideLayouts/slideLayout189.xml"/><Relationship Id="rId10" Type="http://schemas.openxmlformats.org/officeDocument/2006/relationships/slideLayout" Target="../slideLayouts/slideLayout194.xml"/><Relationship Id="rId19" Type="http://schemas.openxmlformats.org/officeDocument/2006/relationships/slideLayout" Target="../slideLayouts/slideLayout203.xml"/><Relationship Id="rId31" Type="http://schemas.openxmlformats.org/officeDocument/2006/relationships/slideLayout" Target="../slideLayouts/slideLayout215.xml"/><Relationship Id="rId44" Type="http://schemas.openxmlformats.org/officeDocument/2006/relationships/slideLayout" Target="../slideLayouts/slideLayout228.xml"/><Relationship Id="rId52" Type="http://schemas.openxmlformats.org/officeDocument/2006/relationships/slideLayout" Target="../slideLayouts/slideLayout236.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 Id="rId22" Type="http://schemas.openxmlformats.org/officeDocument/2006/relationships/slideLayout" Target="../slideLayouts/slideLayout206.xml"/><Relationship Id="rId27" Type="http://schemas.openxmlformats.org/officeDocument/2006/relationships/slideLayout" Target="../slideLayouts/slideLayout211.xml"/><Relationship Id="rId30" Type="http://schemas.openxmlformats.org/officeDocument/2006/relationships/slideLayout" Target="../slideLayouts/slideLayout214.xml"/><Relationship Id="rId35" Type="http://schemas.openxmlformats.org/officeDocument/2006/relationships/slideLayout" Target="../slideLayouts/slideLayout219.xml"/><Relationship Id="rId43" Type="http://schemas.openxmlformats.org/officeDocument/2006/relationships/slideLayout" Target="../slideLayouts/slideLayout227.xml"/><Relationship Id="rId48" Type="http://schemas.openxmlformats.org/officeDocument/2006/relationships/slideLayout" Target="../slideLayouts/slideLayout232.xml"/><Relationship Id="rId8" Type="http://schemas.openxmlformats.org/officeDocument/2006/relationships/slideLayout" Target="../slideLayouts/slideLayout192.xml"/><Relationship Id="rId51" Type="http://schemas.openxmlformats.org/officeDocument/2006/relationships/slideLayout" Target="../slideLayouts/slideLayout235.xml"/><Relationship Id="rId3" Type="http://schemas.openxmlformats.org/officeDocument/2006/relationships/slideLayout" Target="../slideLayouts/slideLayout187.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5" Type="http://schemas.openxmlformats.org/officeDocument/2006/relationships/slideLayout" Target="../slideLayouts/slideLayout209.xml"/><Relationship Id="rId33" Type="http://schemas.openxmlformats.org/officeDocument/2006/relationships/slideLayout" Target="../slideLayouts/slideLayout217.xml"/><Relationship Id="rId38" Type="http://schemas.openxmlformats.org/officeDocument/2006/relationships/slideLayout" Target="../slideLayouts/slideLayout222.xml"/><Relationship Id="rId46" Type="http://schemas.openxmlformats.org/officeDocument/2006/relationships/slideLayout" Target="../slideLayouts/slideLayout230.xml"/><Relationship Id="rId20" Type="http://schemas.openxmlformats.org/officeDocument/2006/relationships/slideLayout" Target="../slideLayouts/slideLayout204.xml"/><Relationship Id="rId41" Type="http://schemas.openxmlformats.org/officeDocument/2006/relationships/slideLayout" Target="../slideLayouts/slideLayout225.xml"/><Relationship Id="rId54" Type="http://schemas.openxmlformats.org/officeDocument/2006/relationships/slideLayout" Target="../slideLayouts/slideLayout238.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5" Type="http://schemas.openxmlformats.org/officeDocument/2006/relationships/slideLayout" Target="../slideLayouts/slideLayout199.xml"/><Relationship Id="rId23" Type="http://schemas.openxmlformats.org/officeDocument/2006/relationships/slideLayout" Target="../slideLayouts/slideLayout207.xml"/><Relationship Id="rId28" Type="http://schemas.openxmlformats.org/officeDocument/2006/relationships/slideLayout" Target="../slideLayouts/slideLayout212.xml"/><Relationship Id="rId36" Type="http://schemas.openxmlformats.org/officeDocument/2006/relationships/slideLayout" Target="../slideLayouts/slideLayout220.xml"/><Relationship Id="rId49" Type="http://schemas.openxmlformats.org/officeDocument/2006/relationships/slideLayout" Target="../slideLayouts/slideLayout2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4948A-9CE1-0E41-8FC3-833DBDC6BBA6}"/>
              </a:ext>
            </a:extLst>
          </p:cNvPr>
          <p:cNvSpPr>
            <a:spLocks noGrp="1"/>
          </p:cNvSpPr>
          <p:nvPr>
            <p:ph type="title"/>
          </p:nvPr>
        </p:nvSpPr>
        <p:spPr>
          <a:xfrm>
            <a:off x="838200" y="230189"/>
            <a:ext cx="10515600" cy="98738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E72A9F1-71AE-E04E-9DB5-F9343B96FA95}"/>
              </a:ext>
            </a:extLst>
          </p:cNvPr>
          <p:cNvSpPr>
            <a:spLocks noGrp="1"/>
          </p:cNvSpPr>
          <p:nvPr>
            <p:ph type="body" idx="1"/>
          </p:nvPr>
        </p:nvSpPr>
        <p:spPr>
          <a:xfrm>
            <a:off x="812121" y="1320258"/>
            <a:ext cx="10515600" cy="383852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32E76D7-4BF1-4A0C-804A-B6776F2C9B74}"/>
              </a:ext>
            </a:extLst>
          </p:cNvPr>
          <p:cNvPicPr>
            <a:picLocks noChangeAspect="1"/>
          </p:cNvPicPr>
          <p:nvPr userDrawn="1"/>
        </p:nvPicPr>
        <p:blipFill>
          <a:blip r:embed="rId16">
            <a:clrChange>
              <a:clrFrom>
                <a:srgbClr val="FFFFFF"/>
              </a:clrFrom>
              <a:clrTo>
                <a:srgbClr val="FFFFFF">
                  <a:alpha val="0"/>
                </a:srgbClr>
              </a:clrTo>
            </a:clrChange>
          </a:blip>
          <a:stretch>
            <a:fillRect/>
          </a:stretch>
        </p:blipFill>
        <p:spPr>
          <a:xfrm>
            <a:off x="6798729" y="6527847"/>
            <a:ext cx="329271" cy="307975"/>
          </a:xfrm>
          <a:prstGeom prst="rect">
            <a:avLst/>
          </a:prstGeom>
        </p:spPr>
      </p:pic>
    </p:spTree>
    <p:extLst>
      <p:ext uri="{BB962C8B-B14F-4D97-AF65-F5344CB8AC3E}">
        <p14:creationId xmlns:p14="http://schemas.microsoft.com/office/powerpoint/2010/main" val="3359969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hf sldNum="0" hdr="0" ftr="0" dt="0"/>
  <p:txStyles>
    <p:titleStyle>
      <a:lvl1pPr algn="ctr" defTabSz="914400" rtl="0" eaLnBrk="1" latinLnBrk="0" hangingPunct="1">
        <a:lnSpc>
          <a:spcPct val="90000"/>
        </a:lnSpc>
        <a:spcBef>
          <a:spcPct val="0"/>
        </a:spcBef>
        <a:buNone/>
        <a:defRPr sz="4400" b="1" kern="1200">
          <a:solidFill>
            <a:srgbClr val="720068"/>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61B639-059E-489F-9D00-7C8CB9D5D3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F6D765B-A4D1-42EB-9C1D-03E3C45AA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4034B-2B93-4722-9464-0F71B9B5AC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F1A5B74-F4DD-4EFE-8CF2-9F918FDF22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9429868-008F-42D8-9E4F-1ADC062E09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92BCF-6CE9-46F9-A568-DD1226DD7A2A}" type="slidenum">
              <a:rPr lang="en-US" smtClean="0"/>
              <a:t>‹#›</a:t>
            </a:fld>
            <a:endParaRPr lang="en-US" dirty="0"/>
          </a:p>
        </p:txBody>
      </p:sp>
    </p:spTree>
    <p:extLst>
      <p:ext uri="{BB962C8B-B14F-4D97-AF65-F5344CB8AC3E}">
        <p14:creationId xmlns:p14="http://schemas.microsoft.com/office/powerpoint/2010/main" val="51729397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4948A-9CE1-0E41-8FC3-833DBDC6BB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E72A9F1-71AE-E04E-9DB5-F9343B96F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4BDD3-3192-9D44-A6B4-2DF9069F1C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6BF57D54-92AB-B948-AE61-FD2EC252F9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143608E5-6B32-8C45-89BD-02CE674667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8404059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713826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3" r:id="rId26"/>
    <p:sldLayoutId id="2147483734" r:id="rId27"/>
    <p:sldLayoutId id="2147483735" r:id="rId28"/>
    <p:sldLayoutId id="2147483736" r:id="rId29"/>
    <p:sldLayoutId id="2147483737" r:id="rId30"/>
    <p:sldLayoutId id="2147483738" r:id="rId31"/>
  </p:sldLayoutIdLst>
  <p:hf sldNum="0" hdr="0" ftr="0" dt="0"/>
  <p:txStyles>
    <p:titleStyle>
      <a:lvl1pPr algn="ctr" rtl="0" eaLnBrk="0" fontAlgn="base" hangingPunct="0">
        <a:spcBef>
          <a:spcPct val="0"/>
        </a:spcBef>
        <a:spcAft>
          <a:spcPct val="0"/>
        </a:spcAft>
        <a:defRPr sz="4400" b="1" kern="1200">
          <a:solidFill>
            <a:schemeClr val="accent5">
              <a:lumMod val="75000"/>
            </a:schemeClr>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Wingdings" pitchFamily="2" charset="2"/>
        <a:buChar char="Ø"/>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6">
            <a:lumMod val="75000"/>
          </a:schemeClr>
        </a:buClr>
        <a:buFont typeface="Wingdings" pitchFamily="2" charset="2"/>
        <a:buChar char="ü"/>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Wingdings" pitchFamily="2" charset="2"/>
        <a:buChar char="Ø"/>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Courier New" pitchFamily="49" charset="0"/>
        <a:buChar char="o"/>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61B639-059E-489F-9D00-7C8CB9D5D330}"/>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D765B-A4D1-42EB-9C1D-03E3C45AA493}"/>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4034B-2B93-4722-9464-0F71B9B5ACD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F1A5B74-F4DD-4EFE-8CF2-9F918FDF229C}"/>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9429868-008F-42D8-9E4F-1ADC062E095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92BCF-6CE9-46F9-A568-DD1226DD7A2A}" type="slidenum">
              <a:rPr lang="en-US" smtClean="0"/>
              <a:t>‹#›</a:t>
            </a:fld>
            <a:endParaRPr lang="en-US" dirty="0"/>
          </a:p>
        </p:txBody>
      </p:sp>
    </p:spTree>
    <p:extLst>
      <p:ext uri="{BB962C8B-B14F-4D97-AF65-F5344CB8AC3E}">
        <p14:creationId xmlns:p14="http://schemas.microsoft.com/office/powerpoint/2010/main" val="2449293045"/>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p:cNvSpPr txBox="1"/>
          <p:nvPr userDrawn="1"/>
        </p:nvSpPr>
        <p:spPr>
          <a:xfrm>
            <a:off x="0" y="6611779"/>
            <a:ext cx="12192000" cy="246222"/>
          </a:xfrm>
          <a:prstGeom prst="rect">
            <a:avLst/>
          </a:prstGeom>
          <a:solidFill>
            <a:srgbClr val="C00000"/>
          </a:solidFill>
        </p:spPr>
        <p:txBody>
          <a:bodyPr wrap="square">
            <a:spAutoFit/>
          </a:bodyPr>
          <a:lstStyle/>
          <a:p>
            <a:pPr algn="ctr">
              <a:defRPr/>
            </a:pPr>
            <a:r>
              <a:rPr lang="en-CA" sz="1000" dirty="0">
                <a:solidFill>
                  <a:schemeClr val="bg1"/>
                </a:solidFill>
              </a:rPr>
              <a:t>www.DrRitamarie.com      </a:t>
            </a:r>
            <a:r>
              <a:rPr lang="en-CA" sz="1000" dirty="0">
                <a:solidFill>
                  <a:schemeClr val="bg1"/>
                </a:solidFill>
                <a:latin typeface="Arial"/>
                <a:cs typeface="Arial"/>
              </a:rPr>
              <a:t>©  Dr. Ritamarie Loscalzo, MS, DC, CCN, DACBN, Institute of Nutritional Endocrinology (INE)</a:t>
            </a:r>
            <a:endParaRPr lang="en-CA" sz="1000" dirty="0">
              <a:solidFill>
                <a:schemeClr val="bg1"/>
              </a:solidFill>
            </a:endParaRPr>
          </a:p>
        </p:txBody>
      </p:sp>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9458673"/>
      </p:ext>
    </p:extLst>
  </p:cSld>
  <p:clrMap bg1="lt1" tx1="dk1" bg2="lt2" tx2="dk2" accent1="accent1" accent2="accent2" accent3="accent3" accent4="accent4" accent5="accent5" accent6="accent6" hlink="hlink" folHlink="folHlink"/>
  <p:sldLayoutIdLst>
    <p:sldLayoutId id="2147483820"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Lst>
  <p:hf sldNum="0" hdr="0" ftr="0" dt="0"/>
  <p:txStyles>
    <p:titleStyle>
      <a:lvl1pPr algn="ctr" rtl="0" eaLnBrk="0" fontAlgn="base" hangingPunct="0">
        <a:spcBef>
          <a:spcPct val="0"/>
        </a:spcBef>
        <a:spcAft>
          <a:spcPct val="0"/>
        </a:spcAft>
        <a:defRPr sz="4400" b="1" kern="1200">
          <a:solidFill>
            <a:srgbClr val="752334"/>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ü"/>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4948A-9CE1-0E41-8FC3-833DBDC6BB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72A9F1-71AE-E04E-9DB5-F9343B96F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4BDD3-3192-9D44-A6B4-2DF9069F1C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6BF57D54-92AB-B948-AE61-FD2EC252F9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143608E5-6B32-8C45-89BD-02CE674667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BFF31-50D3-EF4D-842D-EF103A24BA8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5171319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p:cNvSpPr txBox="1"/>
          <p:nvPr userDrawn="1"/>
        </p:nvSpPr>
        <p:spPr>
          <a:xfrm>
            <a:off x="874197" y="6635752"/>
            <a:ext cx="11317803" cy="246221"/>
          </a:xfrm>
          <a:prstGeom prst="rect">
            <a:avLst/>
          </a:prstGeom>
          <a:solidFill>
            <a:srgbClr val="752334"/>
          </a:solidFill>
        </p:spPr>
        <p:txBody>
          <a:bodyPr wrap="square">
            <a:spAutoFit/>
          </a:bodyPr>
          <a:lstStyle/>
          <a:p>
            <a:pPr algn="ctr">
              <a:defRPr/>
            </a:pPr>
            <a:r>
              <a:rPr lang="en-CA" sz="1000" dirty="0">
                <a:solidFill>
                  <a:schemeClr val="bg1"/>
                </a:solidFill>
              </a:rPr>
              <a:t>www.DrRitamarie.com      </a:t>
            </a:r>
            <a:r>
              <a:rPr lang="en-CA" sz="1000" dirty="0">
                <a:solidFill>
                  <a:schemeClr val="bg1"/>
                </a:solidFill>
                <a:latin typeface="Arial"/>
                <a:cs typeface="Arial"/>
              </a:rPr>
              <a:t>©  Dr. Ritamarie Loscalzo, MS, DC, CCN, DACBN, Institute of Nutritional Endocrinology (INE)</a:t>
            </a:r>
            <a:endParaRPr lang="en-CA" sz="1000" dirty="0">
              <a:solidFill>
                <a:schemeClr val="bg1"/>
              </a:solidFill>
            </a:endParaRPr>
          </a:p>
        </p:txBody>
      </p:sp>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1">
            <a:clrChange>
              <a:clrFrom>
                <a:srgbClr val="FFFFFF"/>
              </a:clrFrom>
              <a:clrTo>
                <a:srgbClr val="FFFFFF">
                  <a:alpha val="0"/>
                </a:srgbClr>
              </a:clrTo>
            </a:clrChange>
          </a:blip>
          <a:stretch>
            <a:fillRect/>
          </a:stretch>
        </p:blipFill>
        <p:spPr>
          <a:xfrm>
            <a:off x="-3859" y="6308725"/>
            <a:ext cx="878056" cy="615950"/>
          </a:xfrm>
          <a:prstGeom prst="rect">
            <a:avLst/>
          </a:prstGeom>
        </p:spPr>
      </p:pic>
    </p:spTree>
    <p:extLst>
      <p:ext uri="{BB962C8B-B14F-4D97-AF65-F5344CB8AC3E}">
        <p14:creationId xmlns:p14="http://schemas.microsoft.com/office/powerpoint/2010/main" val="247851544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3" r:id="rId19"/>
  </p:sldLayoutIdLst>
  <p:hf sldNum="0" hdr="0" ftr="0" dt="0"/>
  <p:txStyles>
    <p:titleStyle>
      <a:lvl1pPr algn="ctr" rtl="0" eaLnBrk="0" fontAlgn="base" hangingPunct="0">
        <a:spcBef>
          <a:spcPct val="0"/>
        </a:spcBef>
        <a:spcAft>
          <a:spcPct val="0"/>
        </a:spcAft>
        <a:defRPr sz="4400" b="1" kern="1200">
          <a:solidFill>
            <a:srgbClr val="752334"/>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ü"/>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p:cNvSpPr txBox="1"/>
          <p:nvPr userDrawn="1"/>
        </p:nvSpPr>
        <p:spPr>
          <a:xfrm>
            <a:off x="874197" y="6635752"/>
            <a:ext cx="11317803" cy="246221"/>
          </a:xfrm>
          <a:prstGeom prst="rect">
            <a:avLst/>
          </a:prstGeom>
          <a:solidFill>
            <a:srgbClr val="752334"/>
          </a:solidFill>
        </p:spPr>
        <p:txBody>
          <a:bodyPr wrap="square">
            <a:spAutoFit/>
          </a:bodyPr>
          <a:lstStyle/>
          <a:p>
            <a:pPr algn="ctr">
              <a:defRPr/>
            </a:pPr>
            <a:r>
              <a:rPr lang="en-CA" sz="1000" dirty="0">
                <a:solidFill>
                  <a:schemeClr val="bg1"/>
                </a:solidFill>
              </a:rPr>
              <a:t>www.DrRitamarie.com      </a:t>
            </a:r>
            <a:r>
              <a:rPr lang="en-CA" sz="1000" dirty="0">
                <a:solidFill>
                  <a:schemeClr val="bg1"/>
                </a:solidFill>
                <a:latin typeface="Arial"/>
                <a:cs typeface="Arial"/>
              </a:rPr>
              <a:t>©  Dr. Ritamarie Loscalzo, MS, DC, CCN, DACBN, Institute of Nutritional Endocrinology (INE)</a:t>
            </a:r>
            <a:endParaRPr lang="en-CA" sz="1000" dirty="0">
              <a:solidFill>
                <a:schemeClr val="bg1"/>
              </a:solidFill>
            </a:endParaRPr>
          </a:p>
        </p:txBody>
      </p:sp>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5">
            <a:clrChange>
              <a:clrFrom>
                <a:srgbClr val="FFFFFF"/>
              </a:clrFrom>
              <a:clrTo>
                <a:srgbClr val="FFFFFF">
                  <a:alpha val="0"/>
                </a:srgbClr>
              </a:clrTo>
            </a:clrChange>
          </a:blip>
          <a:stretch>
            <a:fillRect/>
          </a:stretch>
        </p:blipFill>
        <p:spPr>
          <a:xfrm>
            <a:off x="-3859" y="6308725"/>
            <a:ext cx="878056" cy="615950"/>
          </a:xfrm>
          <a:prstGeom prst="rect">
            <a:avLst/>
          </a:prstGeom>
        </p:spPr>
      </p:pic>
    </p:spTree>
    <p:extLst>
      <p:ext uri="{BB962C8B-B14F-4D97-AF65-F5344CB8AC3E}">
        <p14:creationId xmlns:p14="http://schemas.microsoft.com/office/powerpoint/2010/main" val="2299729811"/>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2" r:id="rId22"/>
    <p:sldLayoutId id="2147484003" r:id="rId23"/>
  </p:sldLayoutIdLst>
  <p:hf sldNum="0" hdr="0" ftr="0" dt="0"/>
  <p:txStyles>
    <p:titleStyle>
      <a:lvl1pPr algn="ctr" rtl="0" eaLnBrk="0" fontAlgn="base" hangingPunct="0">
        <a:spcBef>
          <a:spcPct val="0"/>
        </a:spcBef>
        <a:spcAft>
          <a:spcPct val="0"/>
        </a:spcAft>
        <a:defRPr sz="4400" b="1" kern="1200">
          <a:solidFill>
            <a:srgbClr val="752334"/>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ü"/>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4948A-9CE1-0E41-8FC3-833DBDC6BBA6}"/>
              </a:ext>
            </a:extLst>
          </p:cNvPr>
          <p:cNvSpPr>
            <a:spLocks noGrp="1"/>
          </p:cNvSpPr>
          <p:nvPr>
            <p:ph type="title"/>
          </p:nvPr>
        </p:nvSpPr>
        <p:spPr>
          <a:xfrm>
            <a:off x="838200" y="230189"/>
            <a:ext cx="10515600" cy="98738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E72A9F1-71AE-E04E-9DB5-F9343B96FA95}"/>
              </a:ext>
            </a:extLst>
          </p:cNvPr>
          <p:cNvSpPr>
            <a:spLocks noGrp="1"/>
          </p:cNvSpPr>
          <p:nvPr>
            <p:ph type="body" idx="1"/>
          </p:nvPr>
        </p:nvSpPr>
        <p:spPr>
          <a:xfrm>
            <a:off x="812121" y="1320258"/>
            <a:ext cx="10515600" cy="383852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626176"/>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 id="2147484018" r:id="rId14"/>
  </p:sldLayoutIdLst>
  <p:hf sldNum="0" hdr="0" ftr="0" dt="0"/>
  <p:txStyles>
    <p:titleStyle>
      <a:lvl1pPr algn="ctr" defTabSz="914400" rtl="0" eaLnBrk="1" latinLnBrk="0" hangingPunct="1">
        <a:lnSpc>
          <a:spcPct val="90000"/>
        </a:lnSpc>
        <a:spcBef>
          <a:spcPct val="0"/>
        </a:spcBef>
        <a:buNone/>
        <a:defRPr sz="4400" kern="1200">
          <a:solidFill>
            <a:srgbClr val="720068"/>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www.DrRitamarie.com      ©  Dr. Ritamarie Loscalzo, MS, DC, CCN, DACBN, Institute of Nutritional Endocrinology (INE)"/>
          <p:cNvSpPr txBox="1"/>
          <p:nvPr/>
        </p:nvSpPr>
        <p:spPr>
          <a:xfrm>
            <a:off x="0" y="6635751"/>
            <a:ext cx="12192000" cy="246221"/>
          </a:xfrm>
          <a:prstGeom prst="rect">
            <a:avLst/>
          </a:prstGeom>
          <a:solidFill>
            <a:srgbClr val="952820"/>
          </a:solidFill>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lgn="ctr">
              <a:defRPr sz="1000">
                <a:solidFill>
                  <a:srgbClr val="FFFFFF"/>
                </a:solidFill>
                <a:latin typeface="Arial"/>
                <a:ea typeface="Arial"/>
                <a:cs typeface="Arial"/>
                <a:sym typeface="Arial"/>
              </a:defRPr>
            </a:lvl1pPr>
          </a:lstStyle>
          <a:p>
            <a:r>
              <a:rPr sz="1000" dirty="0"/>
              <a:t>www.DrRitamarie.com      ©  Dr. Ritamarie Loscalzo, MS, DC, CCN, DACBN, Institute of Nutritional Endocrinology (INE)</a:t>
            </a:r>
          </a:p>
        </p:txBody>
      </p:sp>
      <p:sp>
        <p:nvSpPr>
          <p:cNvPr id="4" name="Title Text"/>
          <p:cNvSpPr txBox="1">
            <a:spLocks noGrp="1"/>
          </p:cNvSpPr>
          <p:nvPr>
            <p:ph type="title"/>
          </p:nvPr>
        </p:nvSpPr>
        <p:spPr>
          <a:xfrm>
            <a:off x="508000" y="304800"/>
            <a:ext cx="11176000" cy="1143000"/>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lIns="45719" rIns="45719" anchor="ctr">
            <a:normAutofit/>
          </a:bodyPr>
          <a:lstStyle/>
          <a:p>
            <a:r>
              <a:rPr dirty="0"/>
              <a:t>Title Text</a:t>
            </a:r>
          </a:p>
        </p:txBody>
      </p:sp>
      <p:sp>
        <p:nvSpPr>
          <p:cNvPr id="5" name="Body Level One…"/>
          <p:cNvSpPr txBox="1">
            <a:spLocks noGrp="1"/>
          </p:cNvSpPr>
          <p:nvPr>
            <p:ph type="body" idx="1"/>
          </p:nvPr>
        </p:nvSpPr>
        <p:spPr>
          <a:xfrm>
            <a:off x="508000" y="1600201"/>
            <a:ext cx="112776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457718" y="6217852"/>
            <a:ext cx="279882" cy="276999"/>
          </a:xfrm>
          <a:prstGeom prst="rect">
            <a:avLst/>
          </a:prstGeom>
          <a:ln w="12700">
            <a:miter lim="400000"/>
          </a:ln>
        </p:spPr>
        <p:txBody>
          <a:bodyPr wrap="none" lIns="45719" rIns="45719" anchor="ctr">
            <a:spAutoFit/>
          </a:bodyPr>
          <a:lstStyle>
            <a:lvl1pPr algn="r">
              <a:defRPr sz="1200">
                <a:latin typeface="Arial"/>
                <a:ea typeface="Arial"/>
                <a:cs typeface="Arial"/>
                <a:sym typeface="Arial"/>
              </a:defRPr>
            </a:lvl1pPr>
          </a:lstStyle>
          <a:p>
            <a:fld id="{86CB4B4D-7CA3-9044-876B-883B54F8677D}" type="slidenum">
              <a:t>‹#›</a:t>
            </a:fld>
            <a:endParaRPr dirty="0"/>
          </a:p>
        </p:txBody>
      </p:sp>
    </p:spTree>
    <p:extLst>
      <p:ext uri="{BB962C8B-B14F-4D97-AF65-F5344CB8AC3E}">
        <p14:creationId xmlns:p14="http://schemas.microsoft.com/office/powerpoint/2010/main" val="2946386314"/>
      </p:ext>
    </p:extLst>
  </p:cSld>
  <p:clrMap bg1="lt1" tx1="dk1" bg2="lt2" tx2="dk2" accent1="accent1" accent2="accent2" accent3="accent3" accent4="accent4" accent5="accent5" accent6="accent6" hlink="hlink" folHlink="folHlink"/>
  <p:sldLayoutIdLst>
    <p:sldLayoutId id="2147484021" r:id="rId1"/>
    <p:sldLayoutId id="2147484028" r:id="rId2"/>
    <p:sldLayoutId id="2147484022" r:id="rId3"/>
    <p:sldLayoutId id="2147484023" r:id="rId4"/>
    <p:sldLayoutId id="2147484024" r:id="rId5"/>
    <p:sldLayoutId id="2147484025" r:id="rId6"/>
    <p:sldLayoutId id="2147484026" r:id="rId7"/>
    <p:sldLayoutId id="2147484027" r:id="rId8"/>
  </p:sldLayoutIdLst>
  <p:transition spd="med"/>
  <p:hf sldNum="0" hdr="0" ftr="0" dt="0"/>
  <p:txStyles>
    <p:titleStyle>
      <a:lvl1pPr marL="0" marR="0" indent="0" algn="ctr" defTabSz="914400" rtl="0" latinLnBrk="0">
        <a:lnSpc>
          <a:spcPct val="100000"/>
        </a:lnSpc>
        <a:spcBef>
          <a:spcPts val="0"/>
        </a:spcBef>
        <a:spcAft>
          <a:spcPts val="0"/>
        </a:spcAft>
        <a:buClrTx/>
        <a:buSzTx/>
        <a:buFontTx/>
        <a:buNone/>
        <a:tabLst/>
        <a:defRPr sz="4400" b="1" i="0" u="none" strike="noStrike" cap="none" spc="0" baseline="0">
          <a:ln>
            <a:noFill/>
          </a:ln>
          <a:solidFill>
            <a:srgbClr val="95282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5pPr>
      <a:lvl6pPr marL="0" marR="0" indent="45720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6pPr>
      <a:lvl7pPr marL="0" marR="0" indent="91440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7pPr>
      <a:lvl8pPr marL="0" marR="0" indent="137160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sz="4400" b="1" i="0" u="none" strike="noStrike" cap="none" spc="0" baseline="0">
          <a:ln>
            <a:noFill/>
          </a:ln>
          <a:solidFill>
            <a:srgbClr val="72741B"/>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61B639-059E-489F-9D00-7C8CB9D5D3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D765B-A4D1-42EB-9C1D-03E3C45AA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4034B-2B93-4722-9464-0F71B9B5AC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F1A5B74-F4DD-4EFE-8CF2-9F918FDF22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9429868-008F-42D8-9E4F-1ADC062E09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92BCF-6CE9-46F9-A568-DD1226DD7A2A}" type="slidenum">
              <a:rPr lang="en-US" smtClean="0"/>
              <a:t>‹#›</a:t>
            </a:fld>
            <a:endParaRPr lang="en-US" dirty="0"/>
          </a:p>
        </p:txBody>
      </p:sp>
    </p:spTree>
    <p:extLst>
      <p:ext uri="{BB962C8B-B14F-4D97-AF65-F5344CB8AC3E}">
        <p14:creationId xmlns:p14="http://schemas.microsoft.com/office/powerpoint/2010/main" val="546957154"/>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4948A-9CE1-0E41-8FC3-833DBDC6BB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72A9F1-71AE-E04E-9DB5-F9343B96F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BF57D54-92AB-B948-AE61-FD2EC252F996}"/>
              </a:ext>
            </a:extLst>
          </p:cNvPr>
          <p:cNvSpPr>
            <a:spLocks noGrp="1"/>
          </p:cNvSpPr>
          <p:nvPr>
            <p:ph type="ftr" sz="quarter" idx="3"/>
          </p:nvPr>
        </p:nvSpPr>
        <p:spPr>
          <a:xfrm>
            <a:off x="0" y="6356350"/>
            <a:ext cx="121920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866811"/>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 id="2147484135" r:id="rId15"/>
    <p:sldLayoutId id="2147484136" r:id="rId16"/>
    <p:sldLayoutId id="2147484137" r:id="rId17"/>
    <p:sldLayoutId id="2147484138" r:id="rId18"/>
    <p:sldLayoutId id="2147484139" r:id="rId19"/>
    <p:sldLayoutId id="2147484140" r:id="rId20"/>
    <p:sldLayoutId id="2147484141" r:id="rId21"/>
    <p:sldLayoutId id="2147484142" r:id="rId22"/>
    <p:sldLayoutId id="2147484143" r:id="rId23"/>
    <p:sldLayoutId id="2147484144" r:id="rId24"/>
    <p:sldLayoutId id="2147484145" r:id="rId25"/>
    <p:sldLayoutId id="2147484146" r:id="rId26"/>
    <p:sldLayoutId id="2147484147" r:id="rId27"/>
    <p:sldLayoutId id="2147484148" r:id="rId28"/>
    <p:sldLayoutId id="2147484149" r:id="rId29"/>
    <p:sldLayoutId id="2147484150" r:id="rId30"/>
    <p:sldLayoutId id="2147484151" r:id="rId31"/>
    <p:sldLayoutId id="2147484152" r:id="rId32"/>
    <p:sldLayoutId id="2147484153" r:id="rId33"/>
    <p:sldLayoutId id="2147484154" r:id="rId34"/>
    <p:sldLayoutId id="2147484155" r:id="rId35"/>
    <p:sldLayoutId id="2147484156" r:id="rId36"/>
    <p:sldLayoutId id="2147484157" r:id="rId37"/>
    <p:sldLayoutId id="2147484158" r:id="rId38"/>
    <p:sldLayoutId id="2147484159" r:id="rId39"/>
    <p:sldLayoutId id="2147484160" r:id="rId40"/>
    <p:sldLayoutId id="2147484161" r:id="rId41"/>
    <p:sldLayoutId id="2147484162" r:id="rId42"/>
    <p:sldLayoutId id="2147484163" r:id="rId43"/>
    <p:sldLayoutId id="2147484164" r:id="rId44"/>
    <p:sldLayoutId id="2147484165" r:id="rId45"/>
    <p:sldLayoutId id="2147484166" r:id="rId46"/>
    <p:sldLayoutId id="2147484167" r:id="rId47"/>
    <p:sldLayoutId id="2147484168" r:id="rId48"/>
    <p:sldLayoutId id="2147484169" r:id="rId49"/>
    <p:sldLayoutId id="2147484170" r:id="rId50"/>
    <p:sldLayoutId id="2147484171" r:id="rId51"/>
    <p:sldLayoutId id="2147484172" r:id="rId52"/>
    <p:sldLayoutId id="2147484173" r:id="rId53"/>
    <p:sldLayoutId id="2147484174" r:id="rId5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65.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Dr. Ritamarie Loscalzo"/>
          <p:cNvSpPr txBox="1"/>
          <p:nvPr/>
        </p:nvSpPr>
        <p:spPr>
          <a:xfrm>
            <a:off x="1524000" y="5410201"/>
            <a:ext cx="9144000" cy="58477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hangingPunct="0">
              <a:defRPr sz="3200" b="1">
                <a:latin typeface="Arial"/>
                <a:ea typeface="Arial"/>
                <a:cs typeface="Arial"/>
                <a:sym typeface="Arial"/>
              </a:defRPr>
            </a:pPr>
            <a:r>
              <a:rPr sz="3200" b="1" kern="0" dirty="0">
                <a:solidFill>
                  <a:srgbClr val="000000"/>
                </a:solidFill>
                <a:latin typeface="Arial"/>
                <a:cs typeface="Arial"/>
                <a:sym typeface="Arial"/>
              </a:rPr>
              <a:t> </a:t>
            </a:r>
            <a:r>
              <a:rPr sz="3200" b="1" kern="0" dirty="0">
                <a:solidFill>
                  <a:srgbClr val="1C4C57"/>
                </a:solidFill>
                <a:latin typeface="Calibri"/>
                <a:cs typeface="Calibri"/>
                <a:sym typeface="Calibri"/>
              </a:rPr>
              <a:t>Dr. Ritamarie Loscalzo</a:t>
            </a:r>
          </a:p>
        </p:txBody>
      </p:sp>
      <p:sp>
        <p:nvSpPr>
          <p:cNvPr id="3" name="Title 2">
            <a:extLst>
              <a:ext uri="{FF2B5EF4-FFF2-40B4-BE49-F238E27FC236}">
                <a16:creationId xmlns:a16="http://schemas.microsoft.com/office/drawing/2014/main" id="{773EA7EA-261D-4FA0-BF44-08133D3DE5FE}"/>
              </a:ext>
            </a:extLst>
          </p:cNvPr>
          <p:cNvSpPr>
            <a:spLocks noGrp="1"/>
          </p:cNvSpPr>
          <p:nvPr>
            <p:ph type="title"/>
          </p:nvPr>
        </p:nvSpPr>
        <p:spPr>
          <a:xfrm>
            <a:off x="407242" y="2857499"/>
            <a:ext cx="11784758" cy="1143001"/>
          </a:xfrm>
        </p:spPr>
        <p:txBody>
          <a:bodyPr>
            <a:normAutofit fontScale="90000"/>
          </a:bodyPr>
          <a:lstStyle/>
          <a:p>
            <a:r>
              <a:rPr lang="en-US" sz="7200" dirty="0">
                <a:solidFill>
                  <a:srgbClr val="25656B"/>
                </a:solidFill>
              </a:rPr>
              <a:t>NEPA Training 4Q23</a:t>
            </a:r>
            <a:br>
              <a:rPr lang="en-US" sz="7200" dirty="0">
                <a:solidFill>
                  <a:srgbClr val="25656B"/>
                </a:solidFill>
              </a:rPr>
            </a:br>
            <a:r>
              <a:rPr lang="en-US" sz="7200" dirty="0">
                <a:solidFill>
                  <a:srgbClr val="25656B"/>
                </a:solidFill>
              </a:rPr>
              <a:t>Email Strategy</a:t>
            </a:r>
            <a:endParaRPr lang="en-US" sz="5400" dirty="0"/>
          </a:p>
        </p:txBody>
      </p:sp>
      <p:pic>
        <p:nvPicPr>
          <p:cNvPr id="4" name="Picture 3" descr="Logo, company name&#10;&#10;Description automatically generated">
            <a:extLst>
              <a:ext uri="{FF2B5EF4-FFF2-40B4-BE49-F238E27FC236}">
                <a16:creationId xmlns:a16="http://schemas.microsoft.com/office/drawing/2014/main" id="{1D892485-20BE-41D4-8640-01A789D68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242" y="152204"/>
            <a:ext cx="3147915" cy="1421639"/>
          </a:xfrm>
          <a:prstGeom prst="rect">
            <a:avLst/>
          </a:prstGeom>
        </p:spPr>
      </p:pic>
    </p:spTree>
    <p:extLst>
      <p:ext uri="{BB962C8B-B14F-4D97-AF65-F5344CB8AC3E}">
        <p14:creationId xmlns:p14="http://schemas.microsoft.com/office/powerpoint/2010/main" val="414504325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pSp>
        <p:nvGrpSpPr>
          <p:cNvPr id="13" name="Group 12">
            <a:extLst>
              <a:ext uri="{FF2B5EF4-FFF2-40B4-BE49-F238E27FC236}">
                <a16:creationId xmlns:a16="http://schemas.microsoft.com/office/drawing/2014/main" id="{6CEC401A-BC46-41FC-AD55-F7810C3CFA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4" name="Rectangle 13">
              <a:extLst>
                <a:ext uri="{FF2B5EF4-FFF2-40B4-BE49-F238E27FC236}">
                  <a16:creationId xmlns:a16="http://schemas.microsoft.com/office/drawing/2014/main" id="{A287F808-5648-477A-80D6-A0F3BF6DF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A116CF9-DCF6-4F08-B01A-D5F353F83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44D26783-C1CA-4BE1-9D40-3EA516AE3E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9"/>
            <a:ext cx="11277600"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FB5C4E0F-2673-83EF-0F84-051803FB167C}"/>
              </a:ext>
            </a:extLst>
          </p:cNvPr>
          <p:cNvSpPr>
            <a:spLocks noGrp="1"/>
          </p:cNvSpPr>
          <p:nvPr>
            <p:ph type="title"/>
          </p:nvPr>
        </p:nvSpPr>
        <p:spPr>
          <a:xfrm>
            <a:off x="1142999" y="2438396"/>
            <a:ext cx="5019675" cy="2286002"/>
          </a:xfrm>
        </p:spPr>
        <p:txBody>
          <a:bodyPr vert="horz" lIns="91440" tIns="45720" rIns="91440" bIns="45720" rtlCol="0" anchor="t">
            <a:noAutofit/>
          </a:bodyPr>
          <a:lstStyle/>
          <a:p>
            <a:pPr algn="ctr"/>
            <a:r>
              <a:rPr lang="en-US" sz="3600" b="1" dirty="0"/>
              <a:t>Create Emails that Inspire, Nurture and Promote Your Services</a:t>
            </a:r>
          </a:p>
        </p:txBody>
      </p:sp>
      <p:pic>
        <p:nvPicPr>
          <p:cNvPr id="6" name="Picture 5" descr="A picture containing text, computer, computer, indoor&#10;&#10;Description automatically generated">
            <a:extLst>
              <a:ext uri="{FF2B5EF4-FFF2-40B4-BE49-F238E27FC236}">
                <a16:creationId xmlns:a16="http://schemas.microsoft.com/office/drawing/2014/main" id="{B89E2C97-ABF3-AEDF-B845-D5723C5F5ACF}"/>
              </a:ext>
            </a:extLst>
          </p:cNvPr>
          <p:cNvPicPr>
            <a:picLocks noChangeAspect="1"/>
          </p:cNvPicPr>
          <p:nvPr/>
        </p:nvPicPr>
        <p:blipFill rotWithShape="1">
          <a:blip r:embed="rId2"/>
          <a:srcRect l="15124" r="21123" b="-1"/>
          <a:stretch/>
        </p:blipFill>
        <p:spPr>
          <a:xfrm>
            <a:off x="6619874" y="990598"/>
            <a:ext cx="4657726" cy="4876800"/>
          </a:xfrm>
          <a:prstGeom prst="rect">
            <a:avLst/>
          </a:prstGeom>
        </p:spPr>
      </p:pic>
      <p:sp>
        <p:nvSpPr>
          <p:cNvPr id="4" name="Title 1">
            <a:extLst>
              <a:ext uri="{FF2B5EF4-FFF2-40B4-BE49-F238E27FC236}">
                <a16:creationId xmlns:a16="http://schemas.microsoft.com/office/drawing/2014/main" id="{3D351896-7235-3A84-39A8-FF8DBEFEE872}"/>
              </a:ext>
            </a:extLst>
          </p:cNvPr>
          <p:cNvSpPr txBox="1">
            <a:spLocks/>
          </p:cNvSpPr>
          <p:nvPr/>
        </p:nvSpPr>
        <p:spPr>
          <a:xfrm>
            <a:off x="650897" y="188258"/>
            <a:ext cx="10515600" cy="212131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7000" b="1" dirty="0">
                <a:solidFill>
                  <a:srgbClr val="25656B"/>
                </a:solidFill>
                <a:latin typeface="+mn-lt"/>
              </a:rPr>
              <a:t>Intent </a:t>
            </a:r>
            <a:r>
              <a:rPr lang="en-US" sz="7000" b="1">
                <a:solidFill>
                  <a:srgbClr val="25656B"/>
                </a:solidFill>
                <a:latin typeface="+mn-lt"/>
              </a:rPr>
              <a:t>of Today’s </a:t>
            </a:r>
            <a:r>
              <a:rPr lang="en-US" sz="7000" b="1" dirty="0">
                <a:solidFill>
                  <a:srgbClr val="25656B"/>
                </a:solidFill>
                <a:latin typeface="+mn-lt"/>
              </a:rPr>
              <a:t>Workshop</a:t>
            </a:r>
          </a:p>
        </p:txBody>
      </p:sp>
    </p:spTree>
    <p:extLst>
      <p:ext uri="{BB962C8B-B14F-4D97-AF65-F5344CB8AC3E}">
        <p14:creationId xmlns:p14="http://schemas.microsoft.com/office/powerpoint/2010/main" val="128646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envelopes">
            <a:extLst>
              <a:ext uri="{FF2B5EF4-FFF2-40B4-BE49-F238E27FC236}">
                <a16:creationId xmlns:a16="http://schemas.microsoft.com/office/drawing/2014/main" id="{1CBADC76-5C8D-83EC-6546-78B191950E7C}"/>
              </a:ext>
            </a:extLst>
          </p:cNvPr>
          <p:cNvPicPr>
            <a:picLocks noChangeAspect="1"/>
          </p:cNvPicPr>
          <p:nvPr/>
        </p:nvPicPr>
        <p:blipFill rotWithShape="1">
          <a:blip r:embed="rId2"/>
          <a:srcRect t="13011" b="2719"/>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AB00C-BC3F-F420-5C9E-D76AA5019B60}"/>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7200" dirty="0">
                <a:solidFill>
                  <a:srgbClr val="FFFFFF"/>
                </a:solidFill>
                <a:latin typeface="+mj-lt"/>
                <a:cs typeface="+mj-cs"/>
              </a:rPr>
              <a:t>Email Types</a:t>
            </a:r>
          </a:p>
        </p:txBody>
      </p:sp>
    </p:spTree>
    <p:extLst>
      <p:ext uri="{BB962C8B-B14F-4D97-AF65-F5344CB8AC3E}">
        <p14:creationId xmlns:p14="http://schemas.microsoft.com/office/powerpoint/2010/main" val="212744869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4B5F44C-2241-8192-7CC6-AAD75024A0D8}"/>
              </a:ext>
            </a:extLst>
          </p:cNvPr>
          <p:cNvSpPr>
            <a:spLocks noGrp="1"/>
          </p:cNvSpPr>
          <p:nvPr>
            <p:ph type="title"/>
          </p:nvPr>
        </p:nvSpPr>
        <p:spPr>
          <a:xfrm>
            <a:off x="627329" y="389967"/>
            <a:ext cx="5334197" cy="1708242"/>
          </a:xfrm>
        </p:spPr>
        <p:txBody>
          <a:bodyPr anchor="ctr">
            <a:normAutofit/>
          </a:bodyPr>
          <a:lstStyle/>
          <a:p>
            <a:r>
              <a:rPr lang="en-US" sz="5400" dirty="0">
                <a:solidFill>
                  <a:srgbClr val="25656B"/>
                </a:solidFill>
              </a:rPr>
              <a:t>Types of Emails</a:t>
            </a:r>
          </a:p>
        </p:txBody>
      </p:sp>
      <p:sp>
        <p:nvSpPr>
          <p:cNvPr id="5" name="Content Placeholder 4">
            <a:extLst>
              <a:ext uri="{FF2B5EF4-FFF2-40B4-BE49-F238E27FC236}">
                <a16:creationId xmlns:a16="http://schemas.microsoft.com/office/drawing/2014/main" id="{E18016DC-7DCE-772F-2010-51F6C9B46E48}"/>
              </a:ext>
            </a:extLst>
          </p:cNvPr>
          <p:cNvSpPr>
            <a:spLocks noGrp="1"/>
          </p:cNvSpPr>
          <p:nvPr>
            <p:ph idx="1"/>
          </p:nvPr>
        </p:nvSpPr>
        <p:spPr>
          <a:xfrm>
            <a:off x="761800" y="1779962"/>
            <a:ext cx="5334197" cy="3769835"/>
          </a:xfrm>
        </p:spPr>
        <p:txBody>
          <a:bodyPr anchor="ctr">
            <a:normAutofit/>
          </a:bodyPr>
          <a:lstStyle/>
          <a:p>
            <a:r>
              <a:rPr lang="en-US" sz="3600" dirty="0"/>
              <a:t>Engagement</a:t>
            </a:r>
          </a:p>
          <a:p>
            <a:r>
              <a:rPr lang="en-US" sz="3600" dirty="0"/>
              <a:t>Promotional</a:t>
            </a:r>
          </a:p>
          <a:p>
            <a:r>
              <a:rPr lang="en-US" sz="3600" dirty="0"/>
              <a:t>Inspirational</a:t>
            </a:r>
          </a:p>
          <a:p>
            <a:r>
              <a:rPr lang="en-US" sz="3600" dirty="0"/>
              <a:t>Content</a:t>
            </a:r>
          </a:p>
        </p:txBody>
      </p:sp>
      <p:pic>
        <p:nvPicPr>
          <p:cNvPr id="7" name="Picture 6" descr="Colourful envelopes">
            <a:extLst>
              <a:ext uri="{FF2B5EF4-FFF2-40B4-BE49-F238E27FC236}">
                <a16:creationId xmlns:a16="http://schemas.microsoft.com/office/drawing/2014/main" id="{B12F5E9A-D0A4-7D60-2AC3-4D6BBC8B834B}"/>
              </a:ext>
            </a:extLst>
          </p:cNvPr>
          <p:cNvPicPr>
            <a:picLocks noChangeAspect="1"/>
          </p:cNvPicPr>
          <p:nvPr/>
        </p:nvPicPr>
        <p:blipFill rotWithShape="1">
          <a:blip r:embed="rId2"/>
          <a:srcRect l="24916" r="2324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67090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7" y="364502"/>
            <a:ext cx="4491821" cy="753777"/>
          </a:xfrm>
        </p:spPr>
        <p:txBody>
          <a:bodyPr anchor="b">
            <a:normAutofit/>
          </a:bodyPr>
          <a:lstStyle/>
          <a:p>
            <a:r>
              <a:rPr lang="en-US" sz="4800" dirty="0">
                <a:solidFill>
                  <a:srgbClr val="25656B"/>
                </a:solidFill>
              </a:rPr>
              <a:t>Engagement</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8" y="1118279"/>
            <a:ext cx="4491820" cy="4863029"/>
          </a:xfrm>
        </p:spPr>
        <p:txBody>
          <a:bodyPr anchor="t">
            <a:normAutofit/>
          </a:bodyPr>
          <a:lstStyle/>
          <a:p>
            <a:r>
              <a:rPr lang="en-US" sz="2000" dirty="0"/>
              <a:t>Engage your list with a question that prompts a reply from them.  </a:t>
            </a:r>
          </a:p>
          <a:p>
            <a:r>
              <a:rPr lang="en-US" sz="2000" dirty="0"/>
              <a:t>Send to those who have not opened your emails in over 60-90 days, or who have never purchased</a:t>
            </a:r>
          </a:p>
          <a:p>
            <a:r>
              <a:rPr lang="en-US" sz="2000" dirty="0"/>
              <a:t>SAMPLE</a:t>
            </a:r>
          </a:p>
          <a:p>
            <a:pPr marL="342900" indent="0">
              <a:buNone/>
            </a:pPr>
            <a:r>
              <a:rPr lang="en-US" sz="2000" dirty="0"/>
              <a:t>Subject line: [FIRST NAME]</a:t>
            </a:r>
          </a:p>
          <a:p>
            <a:pPr marL="342900" indent="0">
              <a:buNone/>
            </a:pPr>
            <a:r>
              <a:rPr lang="en-US" sz="2000" dirty="0"/>
              <a:t>Body Copy:</a:t>
            </a:r>
          </a:p>
          <a:p>
            <a:pPr marL="342900" indent="0">
              <a:buNone/>
            </a:pPr>
            <a:r>
              <a:rPr lang="en-US" sz="2000" dirty="0"/>
              <a:t>Are you still looking to [Insert Audience Desire]?</a:t>
            </a:r>
          </a:p>
          <a:p>
            <a:pPr marL="342900" indent="0">
              <a:buNone/>
            </a:pPr>
            <a:r>
              <a:rPr lang="en-US" sz="2000" dirty="0"/>
              <a:t>If so, kindly reply (even if it’s just one word) because I have something new that will help you.</a:t>
            </a:r>
          </a:p>
          <a:p>
            <a:pPr marL="342900" indent="0">
              <a:buNone/>
            </a:pPr>
            <a:r>
              <a:rPr lang="en-US" sz="2000" dirty="0"/>
              <a:t>Closing and signature</a:t>
            </a:r>
          </a:p>
          <a:p>
            <a:endParaRPr lang="en-US" sz="2000" dirty="0"/>
          </a:p>
          <a:p>
            <a:endParaRPr lang="en-US" sz="2000" dirty="0"/>
          </a:p>
        </p:txBody>
      </p:sp>
    </p:spTree>
    <p:extLst>
      <p:ext uri="{BB962C8B-B14F-4D97-AF65-F5344CB8AC3E}">
        <p14:creationId xmlns:p14="http://schemas.microsoft.com/office/powerpoint/2010/main" val="735401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1" y="2209374"/>
            <a:ext cx="2341756" cy="1325563"/>
          </a:xfrm>
        </p:spPr>
        <p:txBody>
          <a:bodyPr>
            <a:normAutofit fontScale="90000"/>
          </a:bodyPr>
          <a:lstStyle/>
          <a:p>
            <a:r>
              <a:rPr lang="en-US" sz="3600" dirty="0" err="1"/>
              <a:t>EngagementEmail</a:t>
            </a:r>
            <a:r>
              <a:rPr lang="en-US" sz="3600" dirty="0"/>
              <a:t> Sample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2509024" y="289933"/>
            <a:ext cx="9682976" cy="6490008"/>
          </a:xfrm>
        </p:spPr>
        <p:txBody>
          <a:bodyPr>
            <a:normAutofit/>
          </a:bodyPr>
          <a:lstStyle/>
          <a:p>
            <a:pPr marL="0" indent="0">
              <a:buNone/>
            </a:pPr>
            <a:r>
              <a:rPr lang="en-US" dirty="0"/>
              <a:t>Subject Line: Are You Still Looking to Achieve Your Weight Loss Goals?</a:t>
            </a:r>
          </a:p>
          <a:p>
            <a:pPr marL="0" indent="0">
              <a:buNone/>
            </a:pPr>
            <a:endParaRPr lang="en-US" dirty="0"/>
          </a:p>
          <a:p>
            <a:pPr marL="0" indent="0">
              <a:buNone/>
            </a:pPr>
            <a:r>
              <a:rPr lang="en-US" dirty="0"/>
              <a:t>Are you still looking to achieve your weight loss goals?</a:t>
            </a:r>
          </a:p>
          <a:p>
            <a:pPr marL="0" indent="0">
              <a:buNone/>
            </a:pPr>
            <a:endParaRPr lang="en-US" dirty="0"/>
          </a:p>
          <a:p>
            <a:pPr marL="0" indent="0">
              <a:buNone/>
            </a:pPr>
            <a:r>
              <a:rPr lang="en-US" dirty="0"/>
              <a:t>If so, kindly reply (even if it’s just one word) because I have something new that will help you.</a:t>
            </a:r>
          </a:p>
          <a:p>
            <a:pPr marL="0" indent="0">
              <a:buNone/>
            </a:pPr>
            <a:endParaRPr lang="en-US" dirty="0"/>
          </a:p>
          <a:p>
            <a:pPr marL="0" indent="0">
              <a:buNone/>
            </a:pPr>
            <a:r>
              <a:rPr lang="en-US" dirty="0"/>
              <a:t>To your health,</a:t>
            </a:r>
          </a:p>
          <a:p>
            <a:pPr marL="0" indent="0">
              <a:buNone/>
            </a:pPr>
            <a:endParaRPr lang="en-US" dirty="0"/>
          </a:p>
          <a:p>
            <a:pPr marL="0" indent="0">
              <a:buNone/>
            </a:pPr>
            <a:r>
              <a:rPr lang="en-US" dirty="0"/>
              <a:t>[Signature]</a:t>
            </a:r>
          </a:p>
          <a:p>
            <a:pPr marL="0" indent="0">
              <a:buNone/>
            </a:pPr>
            <a:endParaRPr lang="en-US" dirty="0"/>
          </a:p>
        </p:txBody>
      </p:sp>
    </p:spTree>
    <p:extLst>
      <p:ext uri="{BB962C8B-B14F-4D97-AF65-F5344CB8AC3E}">
        <p14:creationId xmlns:p14="http://schemas.microsoft.com/office/powerpoint/2010/main" val="117856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7" y="364502"/>
            <a:ext cx="4491821" cy="753777"/>
          </a:xfrm>
        </p:spPr>
        <p:txBody>
          <a:bodyPr anchor="b">
            <a:normAutofit/>
          </a:bodyPr>
          <a:lstStyle/>
          <a:p>
            <a:r>
              <a:rPr lang="en-US" sz="4800" dirty="0">
                <a:solidFill>
                  <a:srgbClr val="25656B"/>
                </a:solidFill>
              </a:rPr>
              <a:t>Promotion</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7" y="1415459"/>
            <a:ext cx="4491820" cy="4863029"/>
          </a:xfrm>
        </p:spPr>
        <p:txBody>
          <a:bodyPr anchor="t">
            <a:normAutofit/>
          </a:bodyPr>
          <a:lstStyle/>
          <a:p>
            <a:r>
              <a:rPr lang="en-US" dirty="0"/>
              <a:t>Promotes an upcoming event or product. </a:t>
            </a:r>
          </a:p>
          <a:p>
            <a:r>
              <a:rPr lang="en-US" dirty="0"/>
              <a:t>Created to sell anything </a:t>
            </a:r>
          </a:p>
          <a:p>
            <a:pPr lvl="1"/>
            <a:r>
              <a:rPr lang="en-US" dirty="0"/>
              <a:t>your product or service</a:t>
            </a:r>
          </a:p>
          <a:p>
            <a:pPr lvl="1"/>
            <a:r>
              <a:rPr lang="en-US" dirty="0"/>
              <a:t>A free webinar</a:t>
            </a:r>
          </a:p>
          <a:p>
            <a:pPr lvl="1"/>
            <a:r>
              <a:rPr lang="en-US" dirty="0"/>
              <a:t>affiliate offer</a:t>
            </a:r>
          </a:p>
          <a:p>
            <a:endParaRPr lang="en-US" sz="2000" dirty="0"/>
          </a:p>
        </p:txBody>
      </p:sp>
    </p:spTree>
    <p:extLst>
      <p:ext uri="{BB962C8B-B14F-4D97-AF65-F5344CB8AC3E}">
        <p14:creationId xmlns:p14="http://schemas.microsoft.com/office/powerpoint/2010/main" val="155126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1" y="2209374"/>
            <a:ext cx="2341756" cy="1325563"/>
          </a:xfrm>
        </p:spPr>
        <p:txBody>
          <a:bodyPr>
            <a:normAutofit fontScale="90000"/>
          </a:bodyPr>
          <a:lstStyle/>
          <a:p>
            <a:r>
              <a:rPr lang="en-US" sz="3600" dirty="0"/>
              <a:t>Promotion Email Sample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2509024" y="289933"/>
            <a:ext cx="9682976" cy="6490008"/>
          </a:xfrm>
        </p:spPr>
        <p:txBody>
          <a:bodyPr>
            <a:normAutofit fontScale="77500" lnSpcReduction="20000"/>
          </a:bodyPr>
          <a:lstStyle/>
          <a:p>
            <a:pPr marL="0" indent="0">
              <a:buNone/>
            </a:pPr>
            <a:r>
              <a:rPr lang="en-US" dirty="0"/>
              <a:t>Subject: How to Transform Your Life and Achieve Your Weight Loss Goals THIS YEAR</a:t>
            </a:r>
          </a:p>
          <a:p>
            <a:pPr marL="0" indent="0">
              <a:buNone/>
            </a:pPr>
            <a:endParaRPr lang="en-US" dirty="0"/>
          </a:p>
          <a:p>
            <a:pPr marL="0" indent="0">
              <a:buNone/>
            </a:pPr>
            <a:r>
              <a:rPr lang="en-US" dirty="0"/>
              <a:t>When you've struggled with weight loss for so long, it can feel like an endless battle. But guess what? I've cracked the code.</a:t>
            </a:r>
          </a:p>
          <a:p>
            <a:pPr marL="0" indent="0">
              <a:buNone/>
            </a:pPr>
            <a:endParaRPr lang="en-US" dirty="0"/>
          </a:p>
          <a:p>
            <a:pPr marL="0" indent="0">
              <a:buNone/>
            </a:pPr>
            <a:r>
              <a:rPr lang="en-US" dirty="0"/>
              <a:t>When traditional methods fail, I redefine success. And believe it or not, when you've tried everything and nothing seems to work, you know what? I offer a solution that actually works.</a:t>
            </a:r>
          </a:p>
          <a:p>
            <a:pPr marL="0" indent="0">
              <a:buNone/>
            </a:pPr>
            <a:endParaRPr lang="en-US" dirty="0"/>
          </a:p>
          <a:p>
            <a:pPr marL="0" indent="0">
              <a:buNone/>
            </a:pPr>
            <a:r>
              <a:rPr lang="en-US" dirty="0"/>
              <a:t>Now, today, you have a chance to join in. On the page below, you’ll find my brand new online weight loss training.</a:t>
            </a:r>
          </a:p>
          <a:p>
            <a:pPr marL="0" indent="0">
              <a:buNone/>
            </a:pPr>
            <a:endParaRPr lang="en-US" dirty="0"/>
          </a:p>
          <a:p>
            <a:pPr marL="0" indent="0">
              <a:buNone/>
            </a:pPr>
            <a:r>
              <a:rPr lang="en-US" dirty="0"/>
              <a:t>You’ll discover how to finally shed those pounds and achieve the body you've always dreamed of…without extreme diets or excessive cardio.</a:t>
            </a:r>
          </a:p>
          <a:p>
            <a:pPr marL="0" indent="0">
              <a:buNone/>
            </a:pPr>
            <a:endParaRPr lang="en-US" dirty="0"/>
          </a:p>
          <a:p>
            <a:pPr marL="0" indent="0">
              <a:buNone/>
            </a:pPr>
            <a:r>
              <a:rPr lang="en-US" dirty="0"/>
              <a:t>Here’s where I’d like you to go now: ==&gt; [Enter the Webinar URL]</a:t>
            </a:r>
          </a:p>
          <a:p>
            <a:pPr marL="0" indent="0">
              <a:buNone/>
            </a:pPr>
            <a:r>
              <a:rPr lang="en-US" dirty="0"/>
              <a:t>(CTA Link Text: Register for the Free Training)</a:t>
            </a:r>
          </a:p>
          <a:p>
            <a:pPr marL="0" indent="0">
              <a:buNone/>
            </a:pPr>
            <a:endParaRPr lang="en-US" dirty="0"/>
          </a:p>
          <a:p>
            <a:pPr marL="0" indent="0">
              <a:buNone/>
            </a:pPr>
            <a:r>
              <a:rPr lang="en-US" dirty="0"/>
              <a:t>Don't miss this opportunity to unlock the secrets to weight loss success and learn the 3 things that have been stopping you from achieving your goals.</a:t>
            </a:r>
          </a:p>
          <a:p>
            <a:pPr marL="0" indent="0">
              <a:buNone/>
            </a:pPr>
            <a:endParaRPr lang="en-US" dirty="0"/>
          </a:p>
        </p:txBody>
      </p:sp>
    </p:spTree>
    <p:extLst>
      <p:ext uri="{BB962C8B-B14F-4D97-AF65-F5344CB8AC3E}">
        <p14:creationId xmlns:p14="http://schemas.microsoft.com/office/powerpoint/2010/main" val="143330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p:txBody>
          <a:bodyPr/>
          <a:lstStyle/>
          <a:p>
            <a:r>
              <a:rPr lang="en-US" dirty="0"/>
              <a:t>Promotion – Email Template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838200" y="1825624"/>
            <a:ext cx="10515600" cy="4575175"/>
          </a:xfrm>
        </p:spPr>
        <p:txBody>
          <a:bodyPr>
            <a:normAutofit fontScale="62500" lnSpcReduction="20000"/>
          </a:bodyPr>
          <a:lstStyle/>
          <a:p>
            <a:pPr marL="0" indent="0">
              <a:buNone/>
            </a:pPr>
            <a:r>
              <a:rPr lang="en-US" dirty="0"/>
              <a:t>Subject: how to [ Select a Verb ] [ Select a Pronoun ] [ Enter a Primary Goal (Future Tense You) ] THIS YEAR</a:t>
            </a:r>
          </a:p>
          <a:p>
            <a:pPr marL="0" indent="0">
              <a:buNone/>
            </a:pPr>
            <a:r>
              <a:rPr lang="en-US" dirty="0"/>
              <a:t>Body Copy:</a:t>
            </a:r>
          </a:p>
          <a:p>
            <a:pPr marL="0" indent="0">
              <a:buNone/>
            </a:pPr>
            <a:r>
              <a:rPr lang="en-US" dirty="0"/>
              <a:t>When [ Enter a When Variable ], I [ Enter a Then Variable ]. </a:t>
            </a:r>
          </a:p>
          <a:p>
            <a:pPr marL="0" indent="0">
              <a:buNone/>
            </a:pPr>
            <a:r>
              <a:rPr lang="en-US" dirty="0"/>
              <a:t>And believe it or not, when [ Enter a When Variable ], you know what? I [ Enter a Then Variable ]. </a:t>
            </a:r>
          </a:p>
          <a:p>
            <a:pPr marL="0" indent="0">
              <a:buNone/>
            </a:pPr>
            <a:endParaRPr lang="en-US" dirty="0"/>
          </a:p>
          <a:p>
            <a:pPr marL="0" indent="0">
              <a:buNone/>
            </a:pPr>
            <a:r>
              <a:rPr lang="en-US" dirty="0"/>
              <a:t>Now, today, you have a chance to join in. </a:t>
            </a:r>
          </a:p>
          <a:p>
            <a:pPr marL="0" indent="0">
              <a:buNone/>
            </a:pPr>
            <a:r>
              <a:rPr lang="en-US" dirty="0"/>
              <a:t>On the page below you’ll find my brand new online [ Enter a Niche ] training. </a:t>
            </a:r>
          </a:p>
          <a:p>
            <a:pPr marL="0" indent="0">
              <a:buNone/>
            </a:pPr>
            <a:r>
              <a:rPr lang="en-US" dirty="0"/>
              <a:t>You’ll discover how to [ Select a Verb ] [ Select a Pronoun ] [ Enter a Primary Goal (Future Tense You) ]…without [ Enter a USP Drawback ]. </a:t>
            </a:r>
          </a:p>
          <a:p>
            <a:pPr marL="0" indent="0">
              <a:buNone/>
            </a:pPr>
            <a:endParaRPr lang="en-US" dirty="0"/>
          </a:p>
          <a:p>
            <a:pPr marL="0" indent="0">
              <a:buNone/>
            </a:pPr>
            <a:r>
              <a:rPr lang="en-US" dirty="0"/>
              <a:t>Here’s where I’d like you to go now: ==&gt; [ Enter the Webinar URL ] </a:t>
            </a:r>
          </a:p>
          <a:p>
            <a:pPr marL="0" indent="0">
              <a:buNone/>
            </a:pPr>
            <a:r>
              <a:rPr lang="en-US" dirty="0"/>
              <a:t>( CTA Link Text:  [ Select the Webinar Call To Action ] ) </a:t>
            </a:r>
          </a:p>
          <a:p>
            <a:pPr marL="0" indent="0">
              <a:buNone/>
            </a:pPr>
            <a:endParaRPr lang="en-US" dirty="0"/>
          </a:p>
          <a:p>
            <a:pPr marL="0" indent="0">
              <a:buNone/>
            </a:pPr>
            <a:r>
              <a:rPr lang="en-US" dirty="0"/>
              <a:t>[Signature  and signoff]</a:t>
            </a:r>
          </a:p>
        </p:txBody>
      </p:sp>
    </p:spTree>
    <p:extLst>
      <p:ext uri="{BB962C8B-B14F-4D97-AF65-F5344CB8AC3E}">
        <p14:creationId xmlns:p14="http://schemas.microsoft.com/office/powerpoint/2010/main" val="291662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7" y="364502"/>
            <a:ext cx="4491821" cy="753777"/>
          </a:xfrm>
        </p:spPr>
        <p:txBody>
          <a:bodyPr anchor="b">
            <a:normAutofit/>
          </a:bodyPr>
          <a:lstStyle/>
          <a:p>
            <a:r>
              <a:rPr lang="en-US" sz="4800" dirty="0">
                <a:solidFill>
                  <a:srgbClr val="25656B"/>
                </a:solidFill>
              </a:rPr>
              <a:t>Inspiration</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7" y="1415459"/>
            <a:ext cx="4491820" cy="4863029"/>
          </a:xfrm>
        </p:spPr>
        <p:txBody>
          <a:bodyPr anchor="t">
            <a:normAutofit/>
          </a:bodyPr>
          <a:lstStyle/>
          <a:p>
            <a:r>
              <a:rPr lang="en-US" dirty="0"/>
              <a:t>Designed to inspire your prospect into taking action, affirming belief in themselves and your offer</a:t>
            </a:r>
          </a:p>
          <a:p>
            <a:r>
              <a:rPr lang="en-US" dirty="0"/>
              <a:t>Testimonials or client stories work great for Inspiration emails. Video works best for this.</a:t>
            </a:r>
          </a:p>
          <a:p>
            <a:endParaRPr lang="en-US" sz="2000" dirty="0"/>
          </a:p>
        </p:txBody>
      </p:sp>
    </p:spTree>
    <p:extLst>
      <p:ext uri="{BB962C8B-B14F-4D97-AF65-F5344CB8AC3E}">
        <p14:creationId xmlns:p14="http://schemas.microsoft.com/office/powerpoint/2010/main" val="3901119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379141" y="1841384"/>
            <a:ext cx="3635297" cy="2808675"/>
          </a:xfrm>
        </p:spPr>
        <p:txBody>
          <a:bodyPr>
            <a:noAutofit/>
          </a:bodyPr>
          <a:lstStyle/>
          <a:p>
            <a:r>
              <a:rPr lang="en-US" sz="4800" dirty="0"/>
              <a:t>Inspiration Subject Line Examples</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4596164" y="1071949"/>
            <a:ext cx="7162800" cy="4938557"/>
          </a:xfrm>
        </p:spPr>
        <p:txBody>
          <a:bodyPr>
            <a:normAutofit/>
          </a:bodyPr>
          <a:lstStyle/>
          <a:p>
            <a:pPr marL="0" indent="0">
              <a:buNone/>
            </a:pPr>
            <a:r>
              <a:rPr lang="en-US" sz="4000" dirty="0"/>
              <a:t>A gentle reminder…</a:t>
            </a:r>
          </a:p>
          <a:p>
            <a:pPr marL="0" indent="0">
              <a:buNone/>
            </a:pPr>
            <a:r>
              <a:rPr lang="en-US" sz="4000" dirty="0"/>
              <a:t>I have a reminder for you</a:t>
            </a:r>
          </a:p>
          <a:p>
            <a:pPr marL="0" indent="0">
              <a:buNone/>
            </a:pPr>
            <a:r>
              <a:rPr lang="en-US" sz="4000" dirty="0"/>
              <a:t>You really need to hear some good news</a:t>
            </a:r>
          </a:p>
          <a:p>
            <a:pPr marL="0" indent="0">
              <a:buNone/>
            </a:pPr>
            <a:endParaRPr lang="en-US" dirty="0"/>
          </a:p>
        </p:txBody>
      </p:sp>
    </p:spTree>
    <p:extLst>
      <p:ext uri="{BB962C8B-B14F-4D97-AF65-F5344CB8AC3E}">
        <p14:creationId xmlns:p14="http://schemas.microsoft.com/office/powerpoint/2010/main" val="178987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1" y="2209374"/>
            <a:ext cx="2341755" cy="1325563"/>
          </a:xfrm>
        </p:spPr>
        <p:txBody>
          <a:bodyPr>
            <a:normAutofit fontScale="90000"/>
          </a:bodyPr>
          <a:lstStyle/>
          <a:p>
            <a:r>
              <a:rPr lang="en-US" sz="3600" dirty="0"/>
              <a:t>Inspirational Email Sample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2509024" y="289933"/>
            <a:ext cx="9682976" cy="6490008"/>
          </a:xfrm>
        </p:spPr>
        <p:txBody>
          <a:bodyPr>
            <a:normAutofit fontScale="70000" lnSpcReduction="20000"/>
          </a:bodyPr>
          <a:lstStyle/>
          <a:p>
            <a:pPr marL="0" indent="0">
              <a:buNone/>
            </a:pPr>
            <a:r>
              <a:rPr lang="en-US" dirty="0"/>
              <a:t>Subject: A Gentle Reminder – You're More Capable Than You Think</a:t>
            </a:r>
          </a:p>
          <a:p>
            <a:pPr marL="0" indent="0">
              <a:buNone/>
            </a:pPr>
            <a:endParaRPr lang="en-US" dirty="0"/>
          </a:p>
          <a:p>
            <a:pPr marL="0" indent="0">
              <a:buNone/>
            </a:pPr>
            <a:r>
              <a:rPr lang="en-US" dirty="0"/>
              <a:t>I'd like to give you a gentle reminder today: You are more capable of achieving weight loss success than you think.</a:t>
            </a:r>
          </a:p>
          <a:p>
            <a:pPr marL="0" indent="0">
              <a:buNone/>
            </a:pPr>
            <a:r>
              <a:rPr lang="en-US" dirty="0"/>
              <a:t>I've seen this over and over again: folks like you forget how amazing and truly capable you are!</a:t>
            </a:r>
          </a:p>
          <a:p>
            <a:pPr marL="0" indent="0">
              <a:buNone/>
            </a:pPr>
            <a:r>
              <a:rPr lang="en-US" dirty="0"/>
              <a:t>The question is: Are you on the right path? Are you sure?</a:t>
            </a:r>
          </a:p>
          <a:p>
            <a:pPr marL="0" indent="0">
              <a:buNone/>
            </a:pPr>
            <a:r>
              <a:rPr lang="en-US" dirty="0"/>
              <a:t>I want you to avoid needless struggles, so let's make sure you are heading in the right direction. So many of my clients used to struggle with weight loss resistance as well.</a:t>
            </a:r>
          </a:p>
          <a:p>
            <a:pPr marL="0" indent="0">
              <a:buNone/>
            </a:pPr>
            <a:r>
              <a:rPr lang="en-US" dirty="0"/>
              <a:t>I'd like to share that story with you about Jane...</a:t>
            </a:r>
          </a:p>
          <a:p>
            <a:pPr marL="0" indent="0">
              <a:buNone/>
            </a:pPr>
            <a:r>
              <a:rPr lang="en-US" dirty="0"/>
              <a:t>Jane was like so many of the people who come to me:  frustrated with her weight and struggling to find a sustainable solution.</a:t>
            </a:r>
          </a:p>
          <a:p>
            <a:pPr marL="0" indent="0">
              <a:buNone/>
            </a:pPr>
            <a:r>
              <a:rPr lang="en-US" dirty="0"/>
              <a:t>But then, something remarkable happened. She reached a turning point when she discovered an approach to weight loss resulting in  a whopping 50lbs loss! </a:t>
            </a:r>
          </a:p>
          <a:p>
            <a:pPr marL="0" indent="0">
              <a:buNone/>
            </a:pPr>
            <a:r>
              <a:rPr lang="en-US" dirty="0"/>
              <a:t>Through personalized nutrition and natural methods, Jane began to see incredible results. She not only shed those stubborn pounds but also found renewed energy and confidence.</a:t>
            </a:r>
          </a:p>
          <a:p>
            <a:pPr marL="0" indent="0">
              <a:buNone/>
            </a:pPr>
            <a:r>
              <a:rPr lang="en-US" dirty="0"/>
              <a:t>Want to hear more about how Jane turned her life around?</a:t>
            </a:r>
          </a:p>
          <a:p>
            <a:pPr marL="0" indent="0">
              <a:buNone/>
            </a:pPr>
            <a:r>
              <a:rPr lang="en-US" dirty="0"/>
              <a:t>Check out this inspiring story from Jane herself: [Insert URL to Landing page with client story video and a soft call to book a call below]</a:t>
            </a:r>
          </a:p>
          <a:p>
            <a:pPr marL="0" indent="0">
              <a:buNone/>
            </a:pPr>
            <a:r>
              <a:rPr lang="en-US" dirty="0"/>
              <a:t>Don't miss the opportunity to discover how you can achieve your own weight loss success story.</a:t>
            </a:r>
          </a:p>
          <a:p>
            <a:pPr marL="0" indent="0">
              <a:buNone/>
            </a:pPr>
            <a:r>
              <a:rPr lang="en-US" dirty="0"/>
              <a:t>[Signature and Signoff]</a:t>
            </a:r>
          </a:p>
        </p:txBody>
      </p:sp>
    </p:spTree>
    <p:extLst>
      <p:ext uri="{BB962C8B-B14F-4D97-AF65-F5344CB8AC3E}">
        <p14:creationId xmlns:p14="http://schemas.microsoft.com/office/powerpoint/2010/main" val="387826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838200" y="0"/>
            <a:ext cx="10515600" cy="1325563"/>
          </a:xfrm>
        </p:spPr>
        <p:txBody>
          <a:bodyPr/>
          <a:lstStyle/>
          <a:p>
            <a:r>
              <a:rPr lang="en-US" dirty="0"/>
              <a:t>Inspiration – Email Template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434898" y="1081668"/>
            <a:ext cx="11285034" cy="5319132"/>
          </a:xfrm>
        </p:spPr>
        <p:txBody>
          <a:bodyPr>
            <a:normAutofit fontScale="77500" lnSpcReduction="20000"/>
          </a:bodyPr>
          <a:lstStyle/>
          <a:p>
            <a:pPr marL="0" indent="0">
              <a:buNone/>
            </a:pPr>
            <a:r>
              <a:rPr lang="en-US" dirty="0"/>
              <a:t>I'd like to give you a gentle reminder today: You are more capable of achieving [ Enter a Niche ] success than you think. </a:t>
            </a:r>
          </a:p>
          <a:p>
            <a:pPr marL="0" indent="0">
              <a:buNone/>
            </a:pPr>
            <a:r>
              <a:rPr lang="en-US" dirty="0"/>
              <a:t>I've seen this over and over again: folks like you forget how amazing and truly capable you are! </a:t>
            </a:r>
          </a:p>
          <a:p>
            <a:pPr marL="0" indent="0">
              <a:buNone/>
            </a:pPr>
            <a:r>
              <a:rPr lang="en-US" dirty="0"/>
              <a:t>The question is: Are you on the right path?  Are you sure? </a:t>
            </a:r>
          </a:p>
          <a:p>
            <a:pPr marL="0" indent="0">
              <a:buNone/>
            </a:pPr>
            <a:r>
              <a:rPr lang="en-US" dirty="0"/>
              <a:t>I want you to avoid needless struggles, so let's make sure you are heading in the right direction. </a:t>
            </a:r>
          </a:p>
          <a:p>
            <a:pPr marL="0" indent="0">
              <a:buNone/>
            </a:pPr>
            <a:r>
              <a:rPr lang="en-US" dirty="0"/>
              <a:t>You know, so many of my clients used to struggle with [ Enter a Niche ] as well. </a:t>
            </a:r>
          </a:p>
          <a:p>
            <a:pPr marL="0" indent="0">
              <a:buNone/>
            </a:pPr>
            <a:r>
              <a:rPr lang="en-US" dirty="0"/>
              <a:t>I'd like to share that story with you about [Name of client]... </a:t>
            </a:r>
          </a:p>
          <a:p>
            <a:pPr marL="0" indent="0">
              <a:buNone/>
            </a:pPr>
            <a:r>
              <a:rPr lang="en-US" dirty="0"/>
              <a:t>[ Enter How You Client Started ]. </a:t>
            </a:r>
          </a:p>
          <a:p>
            <a:pPr marL="0" indent="0">
              <a:buNone/>
            </a:pPr>
            <a:r>
              <a:rPr lang="en-US" dirty="0"/>
              <a:t>[ Select a Turning Point Transition ]. </a:t>
            </a:r>
          </a:p>
          <a:p>
            <a:pPr marL="0" indent="0">
              <a:buNone/>
            </a:pPr>
            <a:r>
              <a:rPr lang="en-US" dirty="0"/>
              <a:t>[ Select a Discovery Transition ] [ Enter a Discovery Story ]. </a:t>
            </a:r>
          </a:p>
          <a:p>
            <a:pPr marL="0" indent="0">
              <a:buNone/>
            </a:pPr>
            <a:endParaRPr lang="en-US" dirty="0"/>
          </a:p>
          <a:p>
            <a:pPr marL="0" indent="0">
              <a:buNone/>
            </a:pPr>
            <a:r>
              <a:rPr lang="en-US" dirty="0"/>
              <a:t>Want to hear more about how [he/she] turned [his /her] life around? </a:t>
            </a:r>
          </a:p>
          <a:p>
            <a:pPr marL="0" indent="0">
              <a:buNone/>
            </a:pPr>
            <a:r>
              <a:rPr lang="en-US" dirty="0"/>
              <a:t>Check out this story from [Insert Client Name] [himself/herself]: [Insert URL to Landing page with client story video and a soft call to book a call below]</a:t>
            </a:r>
          </a:p>
          <a:p>
            <a:pPr marL="0" indent="0">
              <a:buNone/>
            </a:pPr>
            <a:r>
              <a:rPr lang="en-US" dirty="0"/>
              <a:t>[Signature  and signoff]</a:t>
            </a:r>
          </a:p>
        </p:txBody>
      </p:sp>
    </p:spTree>
    <p:extLst>
      <p:ext uri="{BB962C8B-B14F-4D97-AF65-F5344CB8AC3E}">
        <p14:creationId xmlns:p14="http://schemas.microsoft.com/office/powerpoint/2010/main" val="2896250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6" y="741390"/>
            <a:ext cx="4491821" cy="753777"/>
          </a:xfrm>
        </p:spPr>
        <p:txBody>
          <a:bodyPr anchor="b">
            <a:normAutofit fontScale="90000"/>
          </a:bodyPr>
          <a:lstStyle/>
          <a:p>
            <a:r>
              <a:rPr lang="en-US" sz="4800" dirty="0">
                <a:solidFill>
                  <a:srgbClr val="25656B"/>
                </a:solidFill>
              </a:rPr>
              <a:t>Content Consumption</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6" y="1708191"/>
            <a:ext cx="4491820" cy="4863029"/>
          </a:xfrm>
        </p:spPr>
        <p:txBody>
          <a:bodyPr anchor="t">
            <a:normAutofit/>
          </a:bodyPr>
          <a:lstStyle/>
          <a:p>
            <a:r>
              <a:rPr lang="en-US" dirty="0"/>
              <a:t>Designed to encourage content consumption – i.e. your blogs, podcast, videos </a:t>
            </a:r>
          </a:p>
          <a:p>
            <a:r>
              <a:rPr lang="en-US" dirty="0"/>
              <a:t>This email sets you as the authority in your space and allows you to deliver high value content to your audience.</a:t>
            </a:r>
          </a:p>
          <a:p>
            <a:endParaRPr lang="en-US" sz="2000" dirty="0"/>
          </a:p>
        </p:txBody>
      </p:sp>
    </p:spTree>
    <p:extLst>
      <p:ext uri="{BB962C8B-B14F-4D97-AF65-F5344CB8AC3E}">
        <p14:creationId xmlns:p14="http://schemas.microsoft.com/office/powerpoint/2010/main" val="3522698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379141" y="1841384"/>
            <a:ext cx="3635297" cy="2808675"/>
          </a:xfrm>
        </p:spPr>
        <p:txBody>
          <a:bodyPr>
            <a:noAutofit/>
          </a:bodyPr>
          <a:lstStyle/>
          <a:p>
            <a:r>
              <a:rPr lang="en-US" sz="4800" dirty="0"/>
              <a:t>Content Subject Line Examples</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4596164" y="1071949"/>
            <a:ext cx="7162800" cy="4938557"/>
          </a:xfrm>
        </p:spPr>
        <p:txBody>
          <a:bodyPr>
            <a:normAutofit/>
          </a:bodyPr>
          <a:lstStyle/>
          <a:p>
            <a:pPr marL="0" indent="0">
              <a:buNone/>
            </a:pPr>
            <a:r>
              <a:rPr lang="en-US" sz="4000" dirty="0"/>
              <a:t>My [ Enter a Niche ] "success recipe"</a:t>
            </a:r>
          </a:p>
          <a:p>
            <a:pPr marL="0" indent="0">
              <a:buNone/>
            </a:pPr>
            <a:r>
              <a:rPr lang="en-US" sz="4000" dirty="0"/>
              <a:t>Follow this [ Enter a Niche ] "recipe" and watch what happens…</a:t>
            </a:r>
          </a:p>
          <a:p>
            <a:pPr marL="0" indent="0">
              <a:buNone/>
            </a:pPr>
            <a:r>
              <a:rPr lang="en-US" sz="4000" dirty="0"/>
              <a:t>A paint-by-numbers [ Enter a Niche ] tip (my recipe for success)</a:t>
            </a:r>
          </a:p>
          <a:p>
            <a:pPr marL="0" indent="0">
              <a:buNone/>
            </a:pPr>
            <a:endParaRPr lang="en-US" dirty="0"/>
          </a:p>
        </p:txBody>
      </p:sp>
    </p:spTree>
    <p:extLst>
      <p:ext uri="{BB962C8B-B14F-4D97-AF65-F5344CB8AC3E}">
        <p14:creationId xmlns:p14="http://schemas.microsoft.com/office/powerpoint/2010/main" val="2061823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1" y="2209374"/>
            <a:ext cx="2341755" cy="1325563"/>
          </a:xfrm>
        </p:spPr>
        <p:txBody>
          <a:bodyPr>
            <a:normAutofit fontScale="90000"/>
          </a:bodyPr>
          <a:lstStyle/>
          <a:p>
            <a:r>
              <a:rPr lang="en-US" sz="3600" dirty="0"/>
              <a:t>Content  Email Sample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2219092" y="234176"/>
            <a:ext cx="9682976" cy="6623824"/>
          </a:xfrm>
        </p:spPr>
        <p:txBody>
          <a:bodyPr>
            <a:normAutofit fontScale="70000" lnSpcReduction="20000"/>
          </a:bodyPr>
          <a:lstStyle/>
          <a:p>
            <a:pPr marL="0" indent="0">
              <a:buNone/>
            </a:pPr>
            <a:r>
              <a:rPr lang="en-US" dirty="0"/>
              <a:t>Subject: My Weight Loss "Success Recipe"</a:t>
            </a:r>
          </a:p>
          <a:p>
            <a:pPr marL="0" indent="0">
              <a:buNone/>
            </a:pPr>
            <a:r>
              <a:rPr lang="en-US" dirty="0"/>
              <a:t>Today I have a "Weight Loss Recipe For Success" for you. This should help you considerably along the way.</a:t>
            </a:r>
          </a:p>
          <a:p>
            <a:pPr marL="0" indent="0">
              <a:buNone/>
            </a:pPr>
            <a:r>
              <a:rPr lang="en-US" dirty="0"/>
              <a:t>I’m going to show you an article on the "3 Secrets to Effective Weight Loss" that comes in handy if you are tired of struggling with your weight.</a:t>
            </a:r>
          </a:p>
          <a:p>
            <a:pPr marL="0" indent="0">
              <a:buNone/>
            </a:pPr>
            <a:r>
              <a:rPr lang="en-US" dirty="0"/>
              <a:t>And the best part is, it's virtually guaranteed to work.</a:t>
            </a:r>
          </a:p>
          <a:p>
            <a:pPr marL="0" indent="0">
              <a:buNone/>
            </a:pPr>
            <a:r>
              <a:rPr lang="en-US" dirty="0"/>
              <a:t>Here are the ingredients:</a:t>
            </a:r>
          </a:p>
          <a:p>
            <a:pPr marL="0" indent="0">
              <a:buNone/>
            </a:pPr>
            <a:r>
              <a:rPr lang="en-US" dirty="0"/>
              <a:t>1. Personalized Nutrition</a:t>
            </a:r>
          </a:p>
          <a:p>
            <a:pPr marL="0" indent="0">
              <a:buNone/>
            </a:pPr>
            <a:r>
              <a:rPr lang="en-US" dirty="0"/>
              <a:t>2. Root Cause Knowledge</a:t>
            </a:r>
          </a:p>
          <a:p>
            <a:pPr marL="0" indent="0">
              <a:buNone/>
            </a:pPr>
            <a:r>
              <a:rPr lang="en-US" dirty="0"/>
              <a:t>3. Sustainable Lifestyle Changes</a:t>
            </a:r>
          </a:p>
          <a:p>
            <a:pPr marL="0" indent="0">
              <a:buNone/>
            </a:pPr>
            <a:endParaRPr lang="en-US" dirty="0"/>
          </a:p>
          <a:p>
            <a:pPr marL="0" indent="0">
              <a:buNone/>
            </a:pPr>
            <a:r>
              <a:rPr lang="en-US" dirty="0"/>
              <a:t>Now, here’s what you’re </a:t>
            </a:r>
            <a:r>
              <a:rPr lang="en-US" dirty="0" err="1"/>
              <a:t>gonna</a:t>
            </a:r>
            <a:r>
              <a:rPr lang="en-US" dirty="0"/>
              <a:t> do:</a:t>
            </a:r>
          </a:p>
          <a:p>
            <a:pPr marL="0" indent="0">
              <a:buNone/>
            </a:pPr>
            <a:r>
              <a:rPr lang="en-US" dirty="0"/>
              <a:t>1. CUSTOMIZE: Start by getting a personalized nutrition plan tailored to your unique needs.</a:t>
            </a:r>
          </a:p>
          <a:p>
            <a:pPr marL="0" indent="0">
              <a:buNone/>
            </a:pPr>
            <a:r>
              <a:rPr lang="en-US" dirty="0"/>
              <a:t>2. DISCOVER: Undercover the root cause of weight loss resistance through lab testing.</a:t>
            </a:r>
          </a:p>
          <a:p>
            <a:pPr marL="0" indent="0">
              <a:buNone/>
            </a:pPr>
            <a:r>
              <a:rPr lang="en-US" dirty="0"/>
              <a:t>3. SUSTAIN: Make sustainable lifestyle changes that you can maintain for the long term.</a:t>
            </a:r>
          </a:p>
          <a:p>
            <a:pPr marL="0" indent="0">
              <a:buNone/>
            </a:pPr>
            <a:endParaRPr lang="en-US" dirty="0"/>
          </a:p>
          <a:p>
            <a:pPr marL="0" indent="0">
              <a:buNone/>
            </a:pPr>
            <a:r>
              <a:rPr lang="en-US" dirty="0"/>
              <a:t>Check out the rest of the article here.</a:t>
            </a:r>
          </a:p>
          <a:p>
            <a:pPr marL="0" indent="0">
              <a:buNone/>
            </a:pPr>
            <a:endParaRPr lang="en-US" dirty="0"/>
          </a:p>
          <a:p>
            <a:pPr marL="0" indent="0">
              <a:buNone/>
            </a:pPr>
            <a:r>
              <a:rPr lang="en-US" dirty="0"/>
              <a:t>I want to hear from you. Let me know how it goes!</a:t>
            </a:r>
          </a:p>
          <a:p>
            <a:pPr marL="0" indent="0">
              <a:buNone/>
            </a:pPr>
            <a:r>
              <a:rPr lang="en-US" dirty="0"/>
              <a:t>[Signature and Signoff]</a:t>
            </a:r>
          </a:p>
        </p:txBody>
      </p:sp>
    </p:spTree>
    <p:extLst>
      <p:ext uri="{BB962C8B-B14F-4D97-AF65-F5344CB8AC3E}">
        <p14:creationId xmlns:p14="http://schemas.microsoft.com/office/powerpoint/2010/main" val="1535566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963-3E16-4D23-D5A3-08DAC90DD9F5}"/>
              </a:ext>
            </a:extLst>
          </p:cNvPr>
          <p:cNvSpPr>
            <a:spLocks noGrp="1"/>
          </p:cNvSpPr>
          <p:nvPr>
            <p:ph type="title"/>
          </p:nvPr>
        </p:nvSpPr>
        <p:spPr>
          <a:xfrm>
            <a:off x="838200" y="0"/>
            <a:ext cx="10515600" cy="1325563"/>
          </a:xfrm>
        </p:spPr>
        <p:txBody>
          <a:bodyPr/>
          <a:lstStyle/>
          <a:p>
            <a:r>
              <a:rPr lang="en-US" dirty="0"/>
              <a:t>Content Consumption – Email Template</a:t>
            </a:r>
          </a:p>
        </p:txBody>
      </p:sp>
      <p:sp>
        <p:nvSpPr>
          <p:cNvPr id="3" name="Content Placeholder 2">
            <a:extLst>
              <a:ext uri="{FF2B5EF4-FFF2-40B4-BE49-F238E27FC236}">
                <a16:creationId xmlns:a16="http://schemas.microsoft.com/office/drawing/2014/main" id="{B780696C-0E73-34FC-2A49-9CACE73327DF}"/>
              </a:ext>
            </a:extLst>
          </p:cNvPr>
          <p:cNvSpPr>
            <a:spLocks noGrp="1"/>
          </p:cNvSpPr>
          <p:nvPr>
            <p:ph idx="1"/>
          </p:nvPr>
        </p:nvSpPr>
        <p:spPr>
          <a:xfrm>
            <a:off x="434898" y="1081668"/>
            <a:ext cx="11285034" cy="5319132"/>
          </a:xfrm>
        </p:spPr>
        <p:txBody>
          <a:bodyPr>
            <a:normAutofit fontScale="85000" lnSpcReduction="20000"/>
          </a:bodyPr>
          <a:lstStyle/>
          <a:p>
            <a:pPr marL="0" indent="0">
              <a:buNone/>
            </a:pPr>
            <a:r>
              <a:rPr lang="en-US" dirty="0"/>
              <a:t>Today I have a "[ Enter the Name of Your Offer (Product or Service) ] Recipe For Success" for you. This should help you considerably along the way. </a:t>
            </a:r>
          </a:p>
          <a:p>
            <a:pPr marL="0" indent="0">
              <a:buNone/>
            </a:pPr>
            <a:r>
              <a:rPr lang="en-US" dirty="0"/>
              <a:t>I’m going to show you [ Select an Article or Blog Post] on  [ Enter the Formula Name ] that comes in handy if you are [ Select a Verb ] [ Select a Pronoun ] [ Enter a Secondary Complaint ]. </a:t>
            </a:r>
          </a:p>
          <a:p>
            <a:pPr marL="0" indent="0">
              <a:buNone/>
            </a:pPr>
            <a:r>
              <a:rPr lang="en-US" dirty="0"/>
              <a:t>And the best part is [ Enter the Formula Benefit ], virtually guaranteed. </a:t>
            </a:r>
          </a:p>
          <a:p>
            <a:pPr marL="0" indent="0">
              <a:buNone/>
            </a:pPr>
            <a:r>
              <a:rPr lang="en-US" dirty="0"/>
              <a:t>Here are the ingredients: </a:t>
            </a:r>
          </a:p>
          <a:p>
            <a:pPr marL="0" indent="0">
              <a:buNone/>
            </a:pPr>
            <a:r>
              <a:rPr lang="en-US" dirty="0"/>
              <a:t>[ Enter a List of Ingredients ] </a:t>
            </a:r>
          </a:p>
          <a:p>
            <a:pPr marL="0" indent="0">
              <a:buNone/>
            </a:pPr>
            <a:r>
              <a:rPr lang="en-US" dirty="0"/>
              <a:t>Now, here’s what you’re </a:t>
            </a:r>
            <a:r>
              <a:rPr lang="en-US" dirty="0" err="1"/>
              <a:t>gonna</a:t>
            </a:r>
            <a:r>
              <a:rPr lang="en-US" dirty="0"/>
              <a:t> do: </a:t>
            </a:r>
          </a:p>
          <a:p>
            <a:pPr marL="0" indent="0">
              <a:buNone/>
            </a:pPr>
            <a:r>
              <a:rPr lang="en-US" dirty="0"/>
              <a:t>[ Enter the Instructions ] </a:t>
            </a:r>
          </a:p>
          <a:p>
            <a:pPr marL="0" indent="0">
              <a:buNone/>
            </a:pPr>
            <a:endParaRPr lang="en-US" dirty="0"/>
          </a:p>
          <a:p>
            <a:pPr marL="0" indent="0">
              <a:buNone/>
            </a:pPr>
            <a:r>
              <a:rPr lang="en-US" dirty="0"/>
              <a:t>I want to hear from you. Let me know how it goes! </a:t>
            </a:r>
          </a:p>
          <a:p>
            <a:pPr marL="0" indent="0">
              <a:buNone/>
            </a:pPr>
            <a:endParaRPr lang="en-US" dirty="0"/>
          </a:p>
          <a:p>
            <a:pPr marL="0" indent="0">
              <a:buNone/>
            </a:pPr>
            <a:r>
              <a:rPr lang="en-US" dirty="0"/>
              <a:t>[Signature  and signoff]</a:t>
            </a:r>
          </a:p>
          <a:p>
            <a:pPr marL="0" indent="0">
              <a:buNone/>
            </a:pPr>
            <a:endParaRPr lang="en-US" dirty="0"/>
          </a:p>
        </p:txBody>
      </p:sp>
    </p:spTree>
    <p:extLst>
      <p:ext uri="{BB962C8B-B14F-4D97-AF65-F5344CB8AC3E}">
        <p14:creationId xmlns:p14="http://schemas.microsoft.com/office/powerpoint/2010/main" val="515329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envelopes">
            <a:extLst>
              <a:ext uri="{FF2B5EF4-FFF2-40B4-BE49-F238E27FC236}">
                <a16:creationId xmlns:a16="http://schemas.microsoft.com/office/drawing/2014/main" id="{1CBADC76-5C8D-83EC-6546-78B191950E7C}"/>
              </a:ext>
            </a:extLst>
          </p:cNvPr>
          <p:cNvPicPr>
            <a:picLocks noChangeAspect="1"/>
          </p:cNvPicPr>
          <p:nvPr/>
        </p:nvPicPr>
        <p:blipFill rotWithShape="1">
          <a:blip r:embed="rId2"/>
          <a:srcRect t="13011" b="2719"/>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AB00C-BC3F-F420-5C9E-D76AA5019B60}"/>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7200" dirty="0">
                <a:solidFill>
                  <a:srgbClr val="FFFFFF"/>
                </a:solidFill>
                <a:latin typeface="+mj-lt"/>
                <a:cs typeface="+mj-cs"/>
              </a:rPr>
              <a:t>Email Schedule Possibilities </a:t>
            </a:r>
          </a:p>
        </p:txBody>
      </p:sp>
    </p:spTree>
    <p:extLst>
      <p:ext uri="{BB962C8B-B14F-4D97-AF65-F5344CB8AC3E}">
        <p14:creationId xmlns:p14="http://schemas.microsoft.com/office/powerpoint/2010/main" val="420672077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8" y="741391"/>
            <a:ext cx="4491821" cy="753777"/>
          </a:xfrm>
        </p:spPr>
        <p:txBody>
          <a:bodyPr anchor="b">
            <a:normAutofit/>
          </a:bodyPr>
          <a:lstStyle/>
          <a:p>
            <a:r>
              <a:rPr lang="en-US" sz="4800" dirty="0">
                <a:solidFill>
                  <a:srgbClr val="25656B"/>
                </a:solidFill>
              </a:rPr>
              <a:t>Basic Plan</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8" y="1851660"/>
            <a:ext cx="4491820" cy="4129648"/>
          </a:xfrm>
        </p:spPr>
        <p:txBody>
          <a:bodyPr anchor="t">
            <a:normAutofit/>
          </a:bodyPr>
          <a:lstStyle/>
          <a:p>
            <a:r>
              <a:rPr lang="en-US" sz="3200" dirty="0"/>
              <a:t>Once per month: Engagement email</a:t>
            </a:r>
          </a:p>
          <a:p>
            <a:r>
              <a:rPr lang="en-US" sz="3200" b="1" dirty="0"/>
              <a:t>Tuesday: </a:t>
            </a:r>
            <a:r>
              <a:rPr lang="en-US" sz="3200" dirty="0"/>
              <a:t>Inspiration email</a:t>
            </a:r>
          </a:p>
          <a:p>
            <a:r>
              <a:rPr lang="en-US" sz="3200" b="1" dirty="0"/>
              <a:t>Thursday: </a:t>
            </a:r>
            <a:r>
              <a:rPr lang="en-US" sz="3200" dirty="0"/>
              <a:t>Content email</a:t>
            </a:r>
          </a:p>
          <a:p>
            <a:r>
              <a:rPr lang="en-US" sz="3200" dirty="0"/>
              <a:t>Promotion (in between)</a:t>
            </a:r>
          </a:p>
          <a:p>
            <a:endParaRPr lang="en-US" sz="2000" dirty="0"/>
          </a:p>
          <a:p>
            <a:endParaRPr lang="en-US" sz="2000" dirty="0"/>
          </a:p>
        </p:txBody>
      </p:sp>
    </p:spTree>
    <p:extLst>
      <p:ext uri="{BB962C8B-B14F-4D97-AF65-F5344CB8AC3E}">
        <p14:creationId xmlns:p14="http://schemas.microsoft.com/office/powerpoint/2010/main" val="28139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C4C37-EF37-B064-E6A2-691CE0503AC3}"/>
              </a:ext>
            </a:extLst>
          </p:cNvPr>
          <p:cNvSpPr>
            <a:spLocks noGrp="1"/>
          </p:cNvSpPr>
          <p:nvPr>
            <p:ph type="title"/>
          </p:nvPr>
        </p:nvSpPr>
        <p:spPr>
          <a:xfrm>
            <a:off x="6823878" y="741391"/>
            <a:ext cx="4491821" cy="753777"/>
          </a:xfrm>
        </p:spPr>
        <p:txBody>
          <a:bodyPr anchor="b">
            <a:normAutofit/>
          </a:bodyPr>
          <a:lstStyle/>
          <a:p>
            <a:r>
              <a:rPr lang="en-US" sz="4800" dirty="0">
                <a:solidFill>
                  <a:srgbClr val="25656B"/>
                </a:solidFill>
              </a:rPr>
              <a:t>Advanced Plan</a:t>
            </a:r>
          </a:p>
        </p:txBody>
      </p:sp>
      <p:pic>
        <p:nvPicPr>
          <p:cNvPr id="7" name="Picture 6" descr="Colourful envelopes">
            <a:extLst>
              <a:ext uri="{FF2B5EF4-FFF2-40B4-BE49-F238E27FC236}">
                <a16:creationId xmlns:a16="http://schemas.microsoft.com/office/drawing/2014/main" id="{6E68BFD5-7AA7-6887-769B-E4C42DFE6891}"/>
              </a:ext>
            </a:extLst>
          </p:cNvPr>
          <p:cNvPicPr>
            <a:picLocks noChangeAspect="1"/>
          </p:cNvPicPr>
          <p:nvPr/>
        </p:nvPicPr>
        <p:blipFill rotWithShape="1">
          <a:blip r:embed="rId2"/>
          <a:srcRect l="21167" r="19499" b="-1"/>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1C0E1110-53A9-0CED-AE1C-5152E5052ABD}"/>
              </a:ext>
            </a:extLst>
          </p:cNvPr>
          <p:cNvSpPr>
            <a:spLocks noGrp="1"/>
          </p:cNvSpPr>
          <p:nvPr>
            <p:ph idx="1"/>
          </p:nvPr>
        </p:nvSpPr>
        <p:spPr>
          <a:xfrm>
            <a:off x="6823878" y="1851660"/>
            <a:ext cx="4491820" cy="4400550"/>
          </a:xfrm>
        </p:spPr>
        <p:txBody>
          <a:bodyPr anchor="t">
            <a:normAutofit fontScale="92500" lnSpcReduction="20000"/>
          </a:bodyPr>
          <a:lstStyle/>
          <a:p>
            <a:r>
              <a:rPr lang="en-US" sz="3200" b="1" dirty="0"/>
              <a:t>Monday: </a:t>
            </a:r>
            <a:r>
              <a:rPr lang="en-US" sz="3200" dirty="0"/>
              <a:t>Engagement email (sent ONLY to cold list, excluding people who have engaged with you in the last 3 months)</a:t>
            </a:r>
          </a:p>
          <a:p>
            <a:r>
              <a:rPr lang="en-US" sz="3200" b="1" dirty="0"/>
              <a:t>Tuesday: </a:t>
            </a:r>
            <a:r>
              <a:rPr lang="en-US" sz="3200" dirty="0"/>
              <a:t>Inspiration email</a:t>
            </a:r>
          </a:p>
          <a:p>
            <a:r>
              <a:rPr lang="en-US" sz="3200" b="1" dirty="0"/>
              <a:t>Wednesday: </a:t>
            </a:r>
            <a:r>
              <a:rPr lang="en-US" sz="3200" dirty="0"/>
              <a:t>Content email</a:t>
            </a:r>
          </a:p>
          <a:p>
            <a:r>
              <a:rPr lang="en-US" sz="3200" b="1" dirty="0"/>
              <a:t>Friday/ Sunday: </a:t>
            </a:r>
            <a:r>
              <a:rPr lang="en-US" sz="3200" dirty="0"/>
              <a:t>Inspiration Email</a:t>
            </a:r>
          </a:p>
          <a:p>
            <a:pPr marL="0" indent="0">
              <a:buNone/>
            </a:pPr>
            <a:r>
              <a:rPr lang="en-US" sz="3200" dirty="0"/>
              <a:t>Promotion (in between)</a:t>
            </a:r>
          </a:p>
          <a:p>
            <a:endParaRPr lang="en-US" sz="2000" dirty="0"/>
          </a:p>
          <a:p>
            <a:endParaRPr lang="en-US" sz="2000" dirty="0"/>
          </a:p>
        </p:txBody>
      </p:sp>
    </p:spTree>
    <p:extLst>
      <p:ext uri="{BB962C8B-B14F-4D97-AF65-F5344CB8AC3E}">
        <p14:creationId xmlns:p14="http://schemas.microsoft.com/office/powerpoint/2010/main" val="1247809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up of a chain&#10;&#10;Description automatically generated with medium confidence">
            <a:extLst>
              <a:ext uri="{FF2B5EF4-FFF2-40B4-BE49-F238E27FC236}">
                <a16:creationId xmlns:a16="http://schemas.microsoft.com/office/drawing/2014/main" id="{765278B0-2B4A-F17B-0EFD-25ADC82B4AC4}"/>
              </a:ext>
            </a:extLst>
          </p:cNvPr>
          <p:cNvPicPr>
            <a:picLocks noChangeAspect="1"/>
          </p:cNvPicPr>
          <p:nvPr/>
        </p:nvPicPr>
        <p:blipFill rotWithShape="1">
          <a:blip r:embed="rId2"/>
          <a:srcRect t="28516" r="-1" b="34640"/>
          <a:stretch/>
        </p:blipFill>
        <p:spPr>
          <a:xfrm>
            <a:off x="20" y="10"/>
            <a:ext cx="12191980" cy="6857990"/>
          </a:xfrm>
          <a:prstGeom prst="rect">
            <a:avLst/>
          </a:prstGeom>
        </p:spPr>
      </p:pic>
      <p:sp>
        <p:nvSpPr>
          <p:cNvPr id="12"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5" name="Title 4">
            <a:extLst>
              <a:ext uri="{FF2B5EF4-FFF2-40B4-BE49-F238E27FC236}">
                <a16:creationId xmlns:a16="http://schemas.microsoft.com/office/drawing/2014/main" id="{3DE8193B-AB67-6A47-A16D-5CD680474762}"/>
              </a:ext>
            </a:extLst>
          </p:cNvPr>
          <p:cNvSpPr>
            <a:spLocks noGrp="1"/>
          </p:cNvSpPr>
          <p:nvPr>
            <p:ph type="title"/>
          </p:nvPr>
        </p:nvSpPr>
        <p:spPr>
          <a:xfrm>
            <a:off x="8022021" y="3231931"/>
            <a:ext cx="3852041" cy="1834056"/>
          </a:xfrm>
        </p:spPr>
        <p:txBody>
          <a:bodyPr vert="horz" lIns="91440" tIns="45720" rIns="91440" bIns="45720" rtlCol="0" anchor="b">
            <a:normAutofit/>
          </a:bodyPr>
          <a:lstStyle/>
          <a:p>
            <a:r>
              <a:rPr lang="en-US" sz="6600" dirty="0">
                <a:solidFill>
                  <a:srgbClr val="494D5F"/>
                </a:solidFill>
              </a:rPr>
              <a:t>The Hook</a:t>
            </a:r>
          </a:p>
        </p:txBody>
      </p:sp>
      <p:cxnSp>
        <p:nvCxnSpPr>
          <p:cNvPr id="14" name="Straight Connector 13">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056144"/>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15107</TotalTime>
  <Words>1547</Words>
  <Application>Microsoft Office PowerPoint</Application>
  <PresentationFormat>Widescreen</PresentationFormat>
  <Paragraphs>152</Paragraphs>
  <Slides>21</Slides>
  <Notes>1</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21</vt:i4>
      </vt:variant>
    </vt:vector>
  </HeadingPairs>
  <TitlesOfParts>
    <vt:vector size="39" baseType="lpstr">
      <vt:lpstr>Arial</vt:lpstr>
      <vt:lpstr>Calibri</vt:lpstr>
      <vt:lpstr>Calibri Light</vt:lpstr>
      <vt:lpstr>Courier New</vt:lpstr>
      <vt:lpstr>Wingdings</vt:lpstr>
      <vt:lpstr>2_Office Theme</vt:lpstr>
      <vt:lpstr>Custom Design</vt:lpstr>
      <vt:lpstr>1_Office Theme</vt:lpstr>
      <vt:lpstr>3_Office Theme</vt:lpstr>
      <vt:lpstr>1_Custom Design</vt:lpstr>
      <vt:lpstr>8_Office Theme</vt:lpstr>
      <vt:lpstr>6_Office Theme</vt:lpstr>
      <vt:lpstr>5_Office Theme</vt:lpstr>
      <vt:lpstr>10_Office Theme</vt:lpstr>
      <vt:lpstr>4_Office Theme</vt:lpstr>
      <vt:lpstr>Office Theme</vt:lpstr>
      <vt:lpstr>3_Custom Design</vt:lpstr>
      <vt:lpstr>17_Office Theme</vt:lpstr>
      <vt:lpstr>NEPA Training 4Q23 Email Strategy</vt:lpstr>
      <vt:lpstr>Create Emails that Inspire, Nurture and Promote Your Services</vt:lpstr>
      <vt:lpstr>Email Types</vt:lpstr>
      <vt:lpstr>Types of Emails</vt:lpstr>
      <vt:lpstr>Engagement</vt:lpstr>
      <vt:lpstr>EngagementEmail Sample</vt:lpstr>
      <vt:lpstr>Promotion</vt:lpstr>
      <vt:lpstr>Promotion Email Sample</vt:lpstr>
      <vt:lpstr>Promotion – Email Template</vt:lpstr>
      <vt:lpstr>Inspiration</vt:lpstr>
      <vt:lpstr>Inspiration Subject Line Examples</vt:lpstr>
      <vt:lpstr>Inspirational Email Sample</vt:lpstr>
      <vt:lpstr>Inspiration – Email Template</vt:lpstr>
      <vt:lpstr>Content Consumption</vt:lpstr>
      <vt:lpstr>Content Subject Line Examples</vt:lpstr>
      <vt:lpstr>Content  Email Sample</vt:lpstr>
      <vt:lpstr>Content Consumption – Email Template</vt:lpstr>
      <vt:lpstr>Email Schedule Possibilities </vt:lpstr>
      <vt:lpstr>Basic Plan</vt:lpstr>
      <vt:lpstr>Advanced Plan</vt:lpstr>
      <vt:lpstr>The Hook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Ritamarie Loscalzo</dc:creator>
  <cp:lastModifiedBy>Ritamarie Loscalzo</cp:lastModifiedBy>
  <cp:revision>183</cp:revision>
  <dcterms:created xsi:type="dcterms:W3CDTF">2021-01-27T21:01:26Z</dcterms:created>
  <dcterms:modified xsi:type="dcterms:W3CDTF">2023-11-09T23:17:06Z</dcterms:modified>
</cp:coreProperties>
</file>