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73" r:id="rId18"/>
    <p:sldId id="274" r:id="rId19"/>
    <p:sldId id="276" r:id="rId20"/>
    <p:sldId id="275" r:id="rId21"/>
    <p:sldId id="278" r:id="rId22"/>
    <p:sldId id="279" r:id="rId23"/>
    <p:sldId id="283" r:id="rId24"/>
    <p:sldId id="280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5757FF"/>
    <a:srgbClr val="6161FF"/>
    <a:srgbClr val="5D5DFF"/>
    <a:srgbClr val="7575FF"/>
    <a:srgbClr val="63B2F9"/>
    <a:srgbClr val="51BBFD"/>
    <a:srgbClr val="AAE8FC"/>
    <a:srgbClr val="9BE4FB"/>
    <a:srgbClr val="AEEDFC"/>
    <a:srgbClr val="96EB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111" d="100"/>
          <a:sy n="11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E71763-0430-4D11-8821-A0AC0149DD5B}" type="datetimeFigureOut">
              <a:rPr lang="th-TH" smtClean="0"/>
              <a:pPr/>
              <a:t>01/11/55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C0C892-808D-4101-BA4A-D514EC214F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com\Desktop\MUSIC\Give%20Me%20Jesus%20-%20Album%20Version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ve Me Jesus - Album Ver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6670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adley Hand ITC" pitchFamily="66" charset="0"/>
              </a:rPr>
              <a:t/>
            </a:r>
            <a:br>
              <a:rPr lang="en-US" dirty="0" smtClean="0">
                <a:latin typeface="Bradley Hand ITC" pitchFamily="66" charset="0"/>
              </a:rPr>
            </a:br>
            <a:r>
              <a:rPr lang="en-US" dirty="0" smtClean="0">
                <a:latin typeface="Bradley Hand ITC" pitchFamily="66" charset="0"/>
              </a:rPr>
              <a:t/>
            </a:r>
            <a:br>
              <a:rPr lang="en-US" dirty="0" smtClean="0">
                <a:latin typeface="Bradley Hand ITC" pitchFamily="66" charset="0"/>
              </a:rPr>
            </a:br>
            <a:r>
              <a:rPr lang="en-US" dirty="0" smtClean="0">
                <a:latin typeface="Bradley Hand ITC" pitchFamily="66" charset="0"/>
              </a:rPr>
              <a:t/>
            </a:r>
            <a:br>
              <a:rPr lang="en-US" dirty="0" smtClean="0">
                <a:latin typeface="Bradley Hand ITC" pitchFamily="66" charset="0"/>
              </a:rPr>
            </a:br>
            <a:r>
              <a:rPr lang="en-US" dirty="0" smtClean="0">
                <a:latin typeface="Bradley Hand ITC" pitchFamily="66" charset="0"/>
              </a:rPr>
              <a:t/>
            </a:r>
            <a:br>
              <a:rPr lang="en-US" dirty="0" smtClean="0">
                <a:latin typeface="Bradley Hand ITC" pitchFamily="66" charset="0"/>
              </a:rPr>
            </a:br>
            <a:r>
              <a:rPr lang="en-US" sz="4900" b="1" dirty="0" smtClean="0">
                <a:latin typeface="Bradley Hand ITC" pitchFamily="66" charset="0"/>
              </a:rPr>
              <a:t>Color blue walk </a:t>
            </a:r>
            <a:r>
              <a:rPr lang="en-US" sz="4900" b="1" dirty="0" smtClean="0">
                <a:solidFill>
                  <a:srgbClr val="00FFFF"/>
                </a:solidFill>
                <a:latin typeface="Bradley Hand ITC" pitchFamily="66" charset="0"/>
              </a:rPr>
              <a:t>1</a:t>
            </a:r>
            <a:endParaRPr lang="th-TH" sz="4900" b="1" dirty="0">
              <a:solidFill>
                <a:srgbClr val="00FF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2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Cornflower blue</a:t>
            </a:r>
          </a:p>
          <a:p>
            <a:r>
              <a:rPr lang="en-US" sz="3200" b="1" dirty="0" smtClean="0">
                <a:solidFill>
                  <a:srgbClr val="5757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Iris</a:t>
            </a:r>
            <a:endParaRPr lang="th-TH" sz="3200" b="1" dirty="0">
              <a:solidFill>
                <a:srgbClr val="5757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2667000" y="603813"/>
            <a:ext cx="5943600" cy="54921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914400"/>
            <a:ext cx="2057400" cy="44196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Glaucous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blue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Carolina blue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73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 rot="21394642">
            <a:off x="753723" y="587267"/>
            <a:ext cx="6019800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1600200"/>
            <a:ext cx="2057400" cy="441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66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Sapphire</a:t>
            </a:r>
            <a:endParaRPr lang="th-TH" sz="3200" b="1" dirty="0">
              <a:solidFill>
                <a:srgbClr val="6666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57200" y="609600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CCC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Periwinkle</a:t>
            </a:r>
            <a:endParaRPr lang="th-TH" sz="2800" b="1" dirty="0">
              <a:solidFill>
                <a:srgbClr val="CCCC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F87D7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Denim</a:t>
            </a:r>
            <a:endParaRPr lang="th-TH" sz="2800" b="1" dirty="0">
              <a:solidFill>
                <a:srgbClr val="5F87D7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F87D7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Tufts blue</a:t>
            </a:r>
            <a:endParaRPr lang="th-TH" sz="2800" b="1" dirty="0">
              <a:solidFill>
                <a:srgbClr val="5F87D7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 rot="21170138">
            <a:off x="609600" y="609600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1800" y="2514600"/>
            <a:ext cx="2057400" cy="441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9CC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Powder blue</a:t>
            </a:r>
            <a:endParaRPr lang="th-TH" sz="2400" b="1" dirty="0">
              <a:solidFill>
                <a:srgbClr val="99CC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3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609600" y="609600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676400"/>
            <a:ext cx="2057400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CEC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Blue-gray</a:t>
            </a:r>
            <a:endParaRPr lang="th-TH" sz="2400" dirty="0">
              <a:solidFill>
                <a:srgbClr val="CCEC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Bradley Hand ITC" pitchFamily="66" charset="0"/>
              </a:rPr>
              <a:t/>
            </a:r>
            <a:br>
              <a:rPr lang="en-US" sz="4800" dirty="0" smtClean="0">
                <a:latin typeface="Bradley Hand ITC" pitchFamily="66" charset="0"/>
              </a:rPr>
            </a:br>
            <a:r>
              <a:rPr lang="en-US" sz="4800" dirty="0" smtClean="0">
                <a:latin typeface="Bradley Hand ITC" pitchFamily="66" charset="0"/>
              </a:rPr>
              <a:t/>
            </a:r>
            <a:br>
              <a:rPr lang="en-US" sz="4800" dirty="0" smtClean="0">
                <a:latin typeface="Bradley Hand ITC" pitchFamily="66" charset="0"/>
              </a:rPr>
            </a:br>
            <a:r>
              <a:rPr lang="en-US" sz="4800" dirty="0" smtClean="0">
                <a:latin typeface="Bradley Hand ITC" pitchFamily="66" charset="0"/>
              </a:rPr>
              <a:t/>
            </a:r>
            <a:br>
              <a:rPr lang="en-US" sz="4800" dirty="0" smtClean="0">
                <a:latin typeface="Bradley Hand ITC" pitchFamily="66" charset="0"/>
              </a:rPr>
            </a:br>
            <a:r>
              <a:rPr lang="en-US" sz="4800" dirty="0" smtClean="0">
                <a:latin typeface="Bradley Hand ITC" pitchFamily="66" charset="0"/>
              </a:rPr>
              <a:t/>
            </a:r>
            <a:br>
              <a:rPr lang="en-US" sz="4800" dirty="0" smtClean="0">
                <a:latin typeface="Bradley Hand ITC" pitchFamily="66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radley Hand ITC" pitchFamily="66" charset="0"/>
              </a:rPr>
              <a:t>Color blue walk </a:t>
            </a:r>
            <a:r>
              <a:rPr lang="en-US" sz="4800" b="1" dirty="0" smtClean="0">
                <a:solidFill>
                  <a:srgbClr val="00CCFF"/>
                </a:solidFill>
                <a:latin typeface="Bradley Hand ITC" pitchFamily="66" charset="0"/>
              </a:rPr>
              <a:t>3</a:t>
            </a:r>
            <a:endParaRPr lang="th-TH" sz="4800" b="1" dirty="0">
              <a:solidFill>
                <a:srgbClr val="00CC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Placeholder 4" descr="IMG_71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 rot="5083702">
            <a:off x="493378" y="671591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990600"/>
            <a:ext cx="2057400" cy="441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Turquoise</a:t>
            </a:r>
          </a:p>
          <a:p>
            <a:endParaRPr lang="en-US" sz="3600" dirty="0" smtClean="0">
              <a:solidFill>
                <a:schemeClr val="tx2">
                  <a:lumMod val="90000"/>
                </a:schemeClr>
              </a:solidFill>
              <a:latin typeface="Bradley Hand ITC" pitchFamily="66" charset="0"/>
            </a:endParaRPr>
          </a:p>
          <a:p>
            <a:endParaRPr lang="en-US" sz="3600" dirty="0" smtClean="0">
              <a:solidFill>
                <a:schemeClr val="tx2">
                  <a:lumMod val="90000"/>
                </a:schemeClr>
              </a:solidFill>
              <a:latin typeface="Bradley Hand ITC" pitchFamily="66" charset="0"/>
            </a:endParaRPr>
          </a:p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  <a:latin typeface="Bradley Hand ITC" pitchFamily="66" charset="0"/>
              </a:rPr>
              <a:t>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6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666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Palatinate</a:t>
            </a:r>
          </a:p>
          <a:p>
            <a:r>
              <a:rPr lang="en-US" sz="2800" b="1" dirty="0" smtClean="0">
                <a:solidFill>
                  <a:srgbClr val="CCCC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Periwinkle</a:t>
            </a:r>
          </a:p>
          <a:p>
            <a:r>
              <a:rPr lang="en-US" sz="2800" b="1" dirty="0" smtClean="0">
                <a:solidFill>
                  <a:srgbClr val="6600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Indigo</a:t>
            </a:r>
            <a:endParaRPr lang="th-TH" sz="2800" b="1" dirty="0">
              <a:solidFill>
                <a:srgbClr val="6600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6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533400" y="609600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4419600"/>
            <a:ext cx="2057400" cy="441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587CB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Blue-gray</a:t>
            </a:r>
            <a:endParaRPr lang="th-TH" sz="3200" b="1" dirty="0">
              <a:solidFill>
                <a:srgbClr val="6587CB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6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 rot="253815">
            <a:off x="806562" y="609600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1800" y="4419600"/>
            <a:ext cx="2057400" cy="441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Cornflower blue</a:t>
            </a:r>
            <a:endParaRPr lang="th-TH" sz="3200" b="1" dirty="0">
              <a:solidFill>
                <a:srgbClr val="6699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394335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2296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6666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adley Hand ITC" pitchFamily="66" charset="0"/>
              </a:rPr>
              <a:t>O Lord, our Lord,</a:t>
            </a:r>
            <a:br>
              <a:rPr lang="en-US" b="1" dirty="0" smtClean="0">
                <a:solidFill>
                  <a:srgbClr val="6666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adley Hand ITC" pitchFamily="66" charset="0"/>
              </a:rPr>
            </a:br>
            <a:r>
              <a:rPr lang="en-US" b="1" dirty="0" smtClean="0">
                <a:solidFill>
                  <a:srgbClr val="6666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adley Hand ITC" pitchFamily="66" charset="0"/>
              </a:rPr>
              <a:t>how majestic is your name in all the earth!</a:t>
            </a:r>
            <a:br>
              <a:rPr lang="en-US" b="1" dirty="0" smtClean="0">
                <a:solidFill>
                  <a:srgbClr val="6666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adley Hand ITC" pitchFamily="66" charset="0"/>
              </a:rPr>
            </a:br>
            <a:r>
              <a:rPr lang="en-US" b="1" dirty="0" smtClean="0">
                <a:solidFill>
                  <a:srgbClr val="6666FF"/>
                </a:solidFill>
                <a:latin typeface="Bradley Hand ITC" pitchFamily="66" charset="0"/>
              </a:rPr>
              <a:t/>
            </a:r>
            <a:br>
              <a:rPr lang="en-US" b="1" dirty="0" smtClean="0">
                <a:solidFill>
                  <a:srgbClr val="6666FF"/>
                </a:solidFill>
                <a:latin typeface="Bradley Hand ITC" pitchFamily="66" charset="0"/>
              </a:rPr>
            </a:br>
            <a:endParaRPr lang="th-TH" sz="31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Locations: The </a:t>
            </a:r>
            <a:r>
              <a:rPr lang="en-US" sz="2400" b="1" dirty="0" err="1" smtClean="0">
                <a:solidFill>
                  <a:srgbClr val="FFFFFF"/>
                </a:solidFill>
                <a:latin typeface="Bradley Hand ITC" pitchFamily="66" charset="0"/>
              </a:rPr>
              <a:t>Somanas</a:t>
            </a:r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 family’s garden, </a:t>
            </a:r>
            <a:b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</a:br>
            <a:r>
              <a:rPr lang="en-US" sz="2400" b="1" dirty="0" err="1" smtClean="0">
                <a:solidFill>
                  <a:srgbClr val="FFFFFF"/>
                </a:solidFill>
                <a:latin typeface="Bradley Hand ITC" pitchFamily="66" charset="0"/>
              </a:rPr>
              <a:t>Sirithonville</a:t>
            </a:r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 neighborhood,</a:t>
            </a:r>
            <a:b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 and </a:t>
            </a:r>
            <a:r>
              <a:rPr lang="en-US" sz="2400" b="1" dirty="0" err="1" smtClean="0">
                <a:solidFill>
                  <a:srgbClr val="FFFFFF"/>
                </a:solidFill>
                <a:latin typeface="Bradley Hand ITC" pitchFamily="66" charset="0"/>
              </a:rPr>
              <a:t>Thonburirom</a:t>
            </a:r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 Park,</a:t>
            </a:r>
            <a:b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Bangkok, Thailand</a:t>
            </a:r>
            <a:b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Bradley Hand ITC" pitchFamily="66" charset="0"/>
              </a:rPr>
              <a:t>October 2012</a:t>
            </a:r>
            <a:endParaRPr lang="th-TH" sz="2400" b="1" dirty="0"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1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600200"/>
            <a:ext cx="2057400" cy="4419600"/>
          </a:xfrm>
        </p:spPr>
        <p:txBody>
          <a:bodyPr>
            <a:normAutofit fontScale="92500" lnSpcReduction="10000"/>
          </a:bodyPr>
          <a:lstStyle/>
          <a:p>
            <a:endParaRPr lang="en-US" sz="3200" dirty="0" smtClean="0">
              <a:solidFill>
                <a:srgbClr val="FF9933"/>
              </a:solidFill>
              <a:latin typeface="Bradley Hand ITC" pitchFamily="66" charset="0"/>
            </a:endParaRPr>
          </a:p>
          <a:p>
            <a:endParaRPr lang="en-US" sz="3200" dirty="0" smtClean="0">
              <a:solidFill>
                <a:srgbClr val="FF9933"/>
              </a:solidFill>
              <a:latin typeface="Bradley Hand ITC" pitchFamily="66" charset="0"/>
            </a:endParaRPr>
          </a:p>
          <a:p>
            <a:endParaRPr lang="en-US" sz="3200" dirty="0" smtClean="0">
              <a:solidFill>
                <a:srgbClr val="FF9933"/>
              </a:solidFill>
              <a:latin typeface="Bradley Hand ITC" pitchFamily="66" charset="0"/>
            </a:endParaRPr>
          </a:p>
          <a:p>
            <a:endParaRPr lang="en-US" sz="3200" dirty="0" smtClean="0">
              <a:solidFill>
                <a:srgbClr val="3399FF"/>
              </a:solidFill>
              <a:latin typeface="Bradley Hand ITC" pitchFamily="66" charset="0"/>
            </a:endParaRPr>
          </a:p>
          <a:p>
            <a:endParaRPr lang="en-US" sz="3200" dirty="0" smtClean="0">
              <a:solidFill>
                <a:srgbClr val="FF9933"/>
              </a:solidFill>
              <a:latin typeface="Bradley Hand ITC" pitchFamily="66" charset="0"/>
            </a:endParaRPr>
          </a:p>
          <a:p>
            <a:r>
              <a:rPr lang="en-US" sz="2600" b="1" dirty="0" smtClean="0">
                <a:solidFill>
                  <a:srgbClr val="33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Azure</a:t>
            </a:r>
            <a:r>
              <a:rPr lang="en-US" sz="2600" b="1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Bradley Hand ITC" pitchFamily="66" charset="0"/>
              </a:rPr>
              <a:t> </a:t>
            </a:r>
            <a:endParaRPr lang="th-TH" sz="2600" b="1" dirty="0">
              <a:solidFill>
                <a:srgbClr val="00B0F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438400"/>
            <a:ext cx="20574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Royal blue</a:t>
            </a:r>
            <a:endParaRPr lang="th-TH" sz="2400" dirty="0">
              <a:solidFill>
                <a:srgbClr val="3399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  <p:pic>
        <p:nvPicPr>
          <p:cNvPr id="5" name="Picture Placeholder 4" descr="IMG_71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6129338"/>
            <a:ext cx="5486400" cy="804862"/>
          </a:xfrm>
        </p:spPr>
        <p:txBody>
          <a:bodyPr>
            <a:noAutofit/>
          </a:bodyPr>
          <a:lstStyle/>
          <a:p>
            <a:endParaRPr lang="th-TH" dirty="0">
              <a:solidFill>
                <a:srgbClr val="9966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457200"/>
            <a:ext cx="20574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AE8F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Baby blue</a:t>
            </a:r>
            <a:endParaRPr lang="th-TH" sz="2400" dirty="0">
              <a:solidFill>
                <a:srgbClr val="AAE8F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  <p:pic>
        <p:nvPicPr>
          <p:cNvPr id="5" name="Picture Placeholder 4" descr="IMG_71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838200" y="685800"/>
            <a:ext cx="60198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2209800"/>
            <a:ext cx="20574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Blue-gray</a:t>
            </a:r>
            <a:endParaRPr lang="th-TH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  <p:pic>
        <p:nvPicPr>
          <p:cNvPr id="5" name="Picture Placeholder 4" descr="IMG_72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600200"/>
            <a:ext cx="5486400" cy="804862"/>
          </a:xfrm>
        </p:spPr>
        <p:txBody>
          <a:bodyPr/>
          <a:lstStyle/>
          <a:p>
            <a:endParaRPr lang="th-TH" dirty="0">
              <a:solidFill>
                <a:srgbClr val="66FF33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Color blue walk </a:t>
            </a:r>
            <a:r>
              <a:rPr lang="en-US" b="1" dirty="0" smtClean="0">
                <a:solidFill>
                  <a:srgbClr val="6699FF"/>
                </a:solidFill>
                <a:latin typeface="Bradley Hand ITC" pitchFamily="66" charset="0"/>
              </a:rPr>
              <a:t>2</a:t>
            </a:r>
            <a:endParaRPr lang="th-TH" b="1" dirty="0">
              <a:solidFill>
                <a:srgbClr val="6699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3B2F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Bleu de France</a:t>
            </a:r>
            <a:endParaRPr lang="th-TH" sz="2400" dirty="0">
              <a:solidFill>
                <a:srgbClr val="63B2F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  <p:pic>
        <p:nvPicPr>
          <p:cNvPr id="5" name="Picture Placeholder 4" descr="IMG_72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 rot="592102">
            <a:off x="879318" y="621199"/>
            <a:ext cx="5871730" cy="54257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Placeholder 4" descr="IMG_72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>
              <a:solidFill>
                <a:srgbClr val="33CCFF"/>
              </a:solidFill>
              <a:latin typeface="Bradley Hand ITC" pitchFamily="66" charset="0"/>
            </a:endParaRPr>
          </a:p>
          <a:p>
            <a:endParaRPr lang="en-US" sz="2400" dirty="0" smtClean="0">
              <a:solidFill>
                <a:srgbClr val="33CCFF"/>
              </a:solidFill>
              <a:latin typeface="Bradley Hand ITC" pitchFamily="66" charset="0"/>
            </a:endParaRPr>
          </a:p>
          <a:p>
            <a:endParaRPr lang="en-US" sz="2400" dirty="0" smtClean="0">
              <a:solidFill>
                <a:srgbClr val="33CCFF"/>
              </a:solidFill>
              <a:latin typeface="Bradley Hand ITC" pitchFamily="66" charset="0"/>
            </a:endParaRPr>
          </a:p>
          <a:p>
            <a:endParaRPr lang="en-US" sz="2400" dirty="0" smtClean="0">
              <a:solidFill>
                <a:srgbClr val="33CCFF"/>
              </a:solidFill>
              <a:latin typeface="Bradley Hand ITC" pitchFamily="66" charset="0"/>
            </a:endParaRPr>
          </a:p>
          <a:p>
            <a:endParaRPr lang="en-US" sz="2400" dirty="0" smtClean="0">
              <a:solidFill>
                <a:srgbClr val="33CCFF"/>
              </a:solidFill>
              <a:latin typeface="Bradley Hand ITC" pitchFamily="66" charset="0"/>
            </a:endParaRPr>
          </a:p>
          <a:p>
            <a:endParaRPr lang="en-US" sz="2400" dirty="0" smtClean="0">
              <a:solidFill>
                <a:srgbClr val="33CCFF"/>
              </a:solidFill>
              <a:latin typeface="Bradley Hand ITC" pitchFamily="66" charset="0"/>
            </a:endParaRPr>
          </a:p>
          <a:p>
            <a:r>
              <a:rPr lang="en-US" sz="2800" b="1" dirty="0" smtClean="0">
                <a:solidFill>
                  <a:srgbClr val="99CC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Baby blue</a:t>
            </a:r>
            <a:endParaRPr lang="th-TH" sz="2800" b="1" dirty="0">
              <a:solidFill>
                <a:srgbClr val="99CC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503</TotalTime>
  <Words>46</Words>
  <Application>Microsoft Office PowerPoint</Application>
  <PresentationFormat>On-screen Show (4:3)</PresentationFormat>
  <Paragraphs>42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    Color blue walk 1</vt:lpstr>
      <vt:lpstr>Slide 2</vt:lpstr>
      <vt:lpstr>Slide 3</vt:lpstr>
      <vt:lpstr>Royal blue</vt:lpstr>
      <vt:lpstr>Baby blue</vt:lpstr>
      <vt:lpstr>Blue-gray</vt:lpstr>
      <vt:lpstr>Color blue walk 2</vt:lpstr>
      <vt:lpstr>Bleu de France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 Color blue walk 3</vt:lpstr>
      <vt:lpstr>Slide 20</vt:lpstr>
      <vt:lpstr>Slide 21</vt:lpstr>
      <vt:lpstr>Slide 22</vt:lpstr>
      <vt:lpstr>O Lord, our Lord, how majestic is your name in all the earth!  </vt:lpstr>
      <vt:lpstr>Locations: The Somanas family’s garden,  Sirithonville neighborhood,  and Thonburirom Park, Bangkok, Thailand October 2012</vt:lpstr>
    </vt:vector>
  </TitlesOfParts>
  <Company>DarkOS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blue walk</dc:title>
  <dc:creator>DarkUser</dc:creator>
  <cp:lastModifiedBy>DarkUser</cp:lastModifiedBy>
  <cp:revision>64</cp:revision>
  <dcterms:created xsi:type="dcterms:W3CDTF">2012-11-01T05:59:01Z</dcterms:created>
  <dcterms:modified xsi:type="dcterms:W3CDTF">2012-11-01T14:23:10Z</dcterms:modified>
</cp:coreProperties>
</file>