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ransition spd="med">
    <p:fade thruBlk="1"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304800"/>
            <a:ext cx="876300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ln w="28575">
                  <a:solidFill>
                    <a:srgbClr val="002060"/>
                  </a:solidFill>
                </a:ln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Praying</a:t>
            </a:r>
            <a:r>
              <a:rPr lang="en-US" sz="7200" dirty="0" smtClean="0">
                <a:ln>
                  <a:solidFill>
                    <a:srgbClr val="00206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</a:t>
            </a:r>
            <a:br>
              <a:rPr lang="en-US" sz="7200" dirty="0" smtClean="0">
                <a:ln>
                  <a:solidFill>
                    <a:srgbClr val="00206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endParaRPr lang="en-US" sz="1400" dirty="0" smtClean="0">
              <a:ln>
                <a:solidFill>
                  <a:srgbClr val="00206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pPr algn="ctr"/>
            <a:r>
              <a:rPr lang="en-US" sz="4200" dirty="0" smtClean="0">
                <a:ln w="12700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through the</a:t>
            </a:r>
          </a:p>
          <a:p>
            <a:pPr algn="ctr"/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600" dirty="0" smtClean="0">
                <a:ln w="28575">
                  <a:solidFill>
                    <a:srgbClr val="002060"/>
                  </a:solidFill>
                </a:ln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Heart of the Year</a:t>
            </a:r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4200" dirty="0" smtClean="0">
                <a:ln w="12700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for the </a:t>
            </a:r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6600" dirty="0" smtClean="0">
                <a:ln w="28575">
                  <a:solidFill>
                    <a:srgbClr val="002060"/>
                  </a:solidFill>
                </a:ln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Soul of Our Nation</a:t>
            </a:r>
            <a:endParaRPr lang="en-US" sz="6600" dirty="0">
              <a:ln w="28575">
                <a:solidFill>
                  <a:srgbClr val="002060"/>
                </a:solidFill>
              </a:ln>
              <a:solidFill>
                <a:schemeClr val="bg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381000"/>
            <a:ext cx="9144000" cy="135421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b="1" dirty="0" smtClean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Arial Rounded MT Bold" pitchFamily="34" charset="0"/>
              </a:rPr>
              <a:t>Prayer Focus</a:t>
            </a:r>
          </a:p>
          <a:p>
            <a:pPr algn="ctr"/>
            <a:endParaRPr lang="en-US" sz="1000" b="1" dirty="0" smtClean="0"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Arial Rounded MT Bold" pitchFamily="34" charset="0"/>
            </a:endParaRPr>
          </a:p>
          <a:p>
            <a:pPr algn="ctr"/>
            <a:r>
              <a:rPr lang="en-US" sz="2800" b="1" dirty="0" smtClean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Arial Rounded MT Bold" pitchFamily="34" charset="0"/>
              </a:rPr>
              <a:t>Week </a:t>
            </a:r>
            <a:r>
              <a:rPr lang="en-US" sz="2800" b="1" dirty="0" smtClean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Arial Rounded MT Bold" pitchFamily="34" charset="0"/>
              </a:rPr>
              <a:t>9 (August </a:t>
            </a:r>
            <a:r>
              <a:rPr lang="en-US" sz="2800" b="1" smtClean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Arial Rounded MT Bold" pitchFamily="34" charset="0"/>
              </a:rPr>
              <a:t>28 – September 3)</a:t>
            </a:r>
            <a:endParaRPr lang="en-US" sz="2800" b="1" dirty="0"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10" name="Minus 9"/>
          <p:cNvSpPr/>
          <p:nvPr/>
        </p:nvSpPr>
        <p:spPr>
          <a:xfrm>
            <a:off x="0" y="1752600"/>
            <a:ext cx="9144000" cy="381000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28600" y="2438400"/>
            <a:ext cx="8686800" cy="36317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6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An awakening to the “fear of the Lord” rather than the approval of people, thus restoring integrity and credibility (Culture)</a:t>
            </a:r>
            <a:endParaRPr lang="en-US" sz="46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685800"/>
            <a:ext cx="7391400" cy="45243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1. Pray that Christians affirm to society their profession of faith by living a consistent, godly life.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609600" y="1067812"/>
            <a:ext cx="7924800" cy="36317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6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2. Pray that unbelievers will recognize and embrace the joy and benefits of living for God over self.</a:t>
            </a:r>
            <a:endParaRPr lang="en-US" sz="46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457200" y="609600"/>
            <a:ext cx="8229600" cy="440120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3. Pray that society will turn to churches and Christians when looking for a sincere depiction of Christianity—and that churches and Christians will delivers such a depiction.</a:t>
            </a:r>
            <a:endParaRPr lang="en-US" sz="40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786348"/>
            <a:ext cx="7391400" cy="378565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4. Pray that believers will model integrity to society in even small, seemingly unseen ways.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457200" y="786348"/>
            <a:ext cx="8077200" cy="415498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5. Pray that civil authorities and civic leaders will deal justly and fairly with all people, regardless of social or economic status.</a:t>
            </a:r>
            <a:endParaRPr lang="en-US" sz="44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81000" y="609600"/>
            <a:ext cx="8153400" cy="43396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6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6. Pray that political leaders will act honorably and honestly, avoiding the temptation to ignore or exploit any segment of society.</a:t>
            </a:r>
            <a:endParaRPr lang="en-US" sz="46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457200" y="862548"/>
            <a:ext cx="8153400" cy="378565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7. Pray that society will increasingly look to the Bible as the foundational teaching on ethics and morality.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04800" y="533400"/>
            <a:ext cx="86106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1730514"/>
            <a:ext cx="8610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aseline="30000" dirty="0" smtClean="0">
                <a:latin typeface="Arial" pitchFamily="34" charset="0"/>
                <a:cs typeface="Arial" pitchFamily="34" charset="0"/>
              </a:rPr>
              <a:t>This prayer emphasis is built around twenty indicators of spiritual awakening in the Church and the Culture as drafted by the Awakening America Alliance. See www.awakeningamerica.us for details.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2927628"/>
            <a:ext cx="822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Individual prayer points are provided by the Assemblies of God Office of Prayer &amp; Spiritual Care, www.prayer.ag.org.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164</TotalTime>
  <Words>243</Words>
  <Application>Microsoft Office PowerPoint</Application>
  <PresentationFormat>On-screen Show (4:3)</PresentationFormat>
  <Paragraphs>20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Apex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General Council of the A/G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Praying through the Heart of the Year for the Soul of Our Nation</dc:title>
  <dc:creator>Dell Computers</dc:creator>
  <cp:lastModifiedBy>Dell Computers</cp:lastModifiedBy>
  <cp:revision>28</cp:revision>
  <dcterms:created xsi:type="dcterms:W3CDTF">2010-02-11T21:07:23Z</dcterms:created>
  <dcterms:modified xsi:type="dcterms:W3CDTF">2011-05-05T16:29:13Z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-1976333650</vt:i4>
  </property>
  <property fmtid="{D5CDD505-2E9C-101B-9397-08002B2CF9AE}" pid="3" name="_NewReviewCycle">
    <vt:lpwstr/>
  </property>
  <property fmtid="{D5CDD505-2E9C-101B-9397-08002B2CF9AE}" pid="4" name="_EmailSubject">
    <vt:lpwstr>and more edits</vt:lpwstr>
  </property>
  <property fmtid="{D5CDD505-2E9C-101B-9397-08002B2CF9AE}" pid="5" name="_AuthorEmail">
    <vt:lpwstr>gdavidwilliams@bellsouth.net</vt:lpwstr>
  </property>
  <property fmtid="{D5CDD505-2E9C-101B-9397-08002B2CF9AE}" pid="6" name="_AuthorEmailDisplayName">
    <vt:lpwstr>George Williams</vt:lpwstr>
  </property>
</Properties>
</file>