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C4220E7-D10B-4FDF-A280-C08BF2C289EC}" type="datetimeFigureOut">
              <a:rPr lang="en-US" smtClean="0"/>
              <a:pPr/>
              <a:t>5/5/2011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03B767-66FE-4A68-899B-1BA6953126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304800"/>
            <a:ext cx="87630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Praying</a:t>
            </a:r>
            <a: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br>
              <a:rPr lang="en-US" sz="7200" dirty="0" smtClean="0">
                <a:ln>
                  <a:solidFill>
                    <a:srgbClr val="00206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endParaRPr lang="en-US" sz="1400" dirty="0" smtClean="0">
              <a:ln>
                <a:solidFill>
                  <a:srgbClr val="00206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through the</a:t>
            </a:r>
          </a:p>
          <a:p>
            <a:pPr algn="ctr"/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Heart of the Year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4200" dirty="0" smtClean="0">
                <a:ln w="1270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for the 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600" dirty="0" smtClean="0">
                <a:ln w="28575">
                  <a:solidFill>
                    <a:srgbClr val="002060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Soul of Our Nation</a:t>
            </a:r>
            <a:endParaRPr lang="en-US" sz="6600" dirty="0">
              <a:ln w="28575">
                <a:solidFill>
                  <a:srgbClr val="002060"/>
                </a:solidFill>
              </a:ln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81000"/>
            <a:ext cx="9144000" cy="13542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Prayer Focus</a:t>
            </a:r>
          </a:p>
          <a:p>
            <a:pPr algn="ctr"/>
            <a:endParaRPr lang="en-US" sz="1000" b="1" dirty="0" smtClean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  <a:p>
            <a:pPr algn="ctr"/>
            <a:r>
              <a:rPr lang="en-US" sz="28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Week </a:t>
            </a:r>
            <a:r>
              <a:rPr lang="en-US" sz="2800" b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9 (August </a:t>
            </a:r>
            <a:r>
              <a:rPr lang="en-US" sz="2800" b="1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Arial Rounded MT Bold" pitchFamily="34" charset="0"/>
              </a:rPr>
              <a:t>28 – September 3)</a:t>
            </a:r>
            <a:endParaRPr lang="en-US" sz="2800" b="1" dirty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0" name="Minus 9"/>
          <p:cNvSpPr/>
          <p:nvPr/>
        </p:nvSpPr>
        <p:spPr>
          <a:xfrm>
            <a:off x="0" y="1752600"/>
            <a:ext cx="9144000" cy="381000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85800" y="2438400"/>
            <a:ext cx="80010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Christians involved in bold witness accompanied by miracles, dramatic conversions, and Holy Spirit-empowered victories over evil (Church)</a:t>
            </a:r>
            <a:endParaRPr lang="en-US" sz="40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685800"/>
            <a:ext cx="7391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1. Pray that Christians will stand boldly for Christ regardless of ridicule, rejection, or other consequences.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57200" y="1067812"/>
            <a:ext cx="82296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2. Pray for a resurgence of the miraculous accompanying the preaching of the gospel.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533400"/>
            <a:ext cx="7391400" cy="48320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3. Pray that Christians will experience increasing discernment and wisdom when confronted with evil and false teaching.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786348"/>
            <a:ext cx="7391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4. Pray that Christians will be both bold and wise as they explore and encounter spiritual warfare.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85800" y="609600"/>
            <a:ext cx="7772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5. Pray that Christians will grow in their reliance on the Holy Spirit, recognizing their need for spiritual power.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1067812"/>
            <a:ext cx="7391400" cy="41549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6. Pray that churches welcome and embrace supernatural manifestations in their ministries and services.</a:t>
            </a:r>
            <a:endParaRPr lang="en-US" sz="44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680621"/>
            <a:ext cx="83820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7. Pray that God will provide for evangelists and evangelistic ministries, as well as increase their influence and impact on society.</a:t>
            </a:r>
            <a:endParaRPr lang="en-US" sz="4800" dirty="0">
              <a:solidFill>
                <a:schemeClr val="accent1">
                  <a:lumMod val="20000"/>
                  <a:lumOff val="8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5334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</a:rPr>
              <a:t>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730514"/>
            <a:ext cx="861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aseline="30000" dirty="0" smtClean="0">
                <a:latin typeface="Arial" pitchFamily="34" charset="0"/>
                <a:cs typeface="Arial" pitchFamily="34" charset="0"/>
              </a:rPr>
              <a:t>This prayer emphasis is built around twenty indicators of spiritual awakening in the Church and the Culture as drafted by the Awakening America Alliance. See www.awakeningamerica.us for details.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927628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Individual prayer points are provided by the Assemblies of God Office of Prayer &amp; Spiritual Care, www.prayer.ag.org.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103</TotalTime>
  <Words>219</Words>
  <Application>Microsoft Office PowerPoint</Application>
  <PresentationFormat>On-screen Show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General Council of the A/G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Praying through the Heart of the Year for the Soul of Our Nation</dc:title>
  <dc:creator>Dell Computers</dc:creator>
  <cp:lastModifiedBy>Dell Computers</cp:lastModifiedBy>
  <cp:revision>19</cp:revision>
  <dcterms:created xsi:type="dcterms:W3CDTF">2010-02-11T21:07:23Z</dcterms:created>
  <dcterms:modified xsi:type="dcterms:W3CDTF">2011-05-05T16:28:46Z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1274263138</vt:i4>
  </property>
  <property fmtid="{D5CDD505-2E9C-101B-9397-08002B2CF9AE}" pid="3" name="_NewReviewCycle">
    <vt:lpwstr/>
  </property>
  <property fmtid="{D5CDD505-2E9C-101B-9397-08002B2CF9AE}" pid="4" name="_EmailSubject">
    <vt:lpwstr>and more edits</vt:lpwstr>
  </property>
  <property fmtid="{D5CDD505-2E9C-101B-9397-08002B2CF9AE}" pid="5" name="_AuthorEmail">
    <vt:lpwstr>gdavidwilliams@bellsouth.net</vt:lpwstr>
  </property>
  <property fmtid="{D5CDD505-2E9C-101B-9397-08002B2CF9AE}" pid="6" name="_AuthorEmailDisplayName">
    <vt:lpwstr>George Williams</vt:lpwstr>
  </property>
</Properties>
</file>