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8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(August 21 – 27)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2438400"/>
            <a:ext cx="8001000" cy="39703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Righteous relations between men and women: decrease in divorce rates, cohabitation, same-sex relations, sexual abuse, sexual trafficking, out-of-wedlock children, and STDs (Culture)</a:t>
            </a:r>
            <a:endParaRPr lang="en-US" sz="3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62548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Christians will model to society a godly view of sexuality through words and actions.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society will see the value of sacrificial love and faithfulness in marriage.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62000" y="765750"/>
            <a:ext cx="7696200" cy="43396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Christians will seize opportunities to minister to unbelieving friends and coworkers contemplating divorce.</a:t>
            </a:r>
            <a:endParaRPr lang="en-US" sz="4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children and vulnerable adults will be protected from sexual abuse.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096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the Church will stand strong for biblical teachings regarding sexuality, monogamy, and marriage.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838200"/>
            <a:ext cx="7696200" cy="44012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those saved out of immoral heterosexual as well as homosexual backgrounds will find godly love, acceptance, and nurturing in their local churches.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657285"/>
            <a:ext cx="8305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God protects the young and vulnerable from sexual trafficking, and that the perpetrators will be brought to justice.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101</TotalTime>
  <Words>234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20</cp:revision>
  <dcterms:created xsi:type="dcterms:W3CDTF">2010-02-11T21:07:23Z</dcterms:created>
  <dcterms:modified xsi:type="dcterms:W3CDTF">2011-05-05T16:28:15Z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-363943121</vt:i4>
  </property>
  <property fmtid="{D5CDD505-2E9C-101B-9397-08002B2CF9AE}" pid="3" name="_NewReviewCycle">
    <vt:lpwstr/>
  </property>
  <property fmtid="{D5CDD505-2E9C-101B-9397-08002B2CF9AE}" pid="4" name="_EmailSubject">
    <vt:lpwstr>and 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