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8 (August 21 – 27)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" y="2198906"/>
            <a:ext cx="8001000" cy="427809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Improved health among ministers as evidenced by their joy, reduced resignations, healthy, loving relationships within their families, and an increased response among young people called to the ministry (Church)</a:t>
            </a:r>
            <a:endParaRPr lang="en-US" sz="3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862548"/>
            <a:ext cx="739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ministers will maintain proper priorities with regard to God, family, and ministry.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1067812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that a spirit of unity, cooperation, and respect will flourish between pastors, church leaders, and congregations.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45616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for good health among ministers and their families, particularly those with limited incomes or little health insurance.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85800" y="786348"/>
            <a:ext cx="7772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that the children of ministers will develop strong, growing relationships with God and their families.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04195"/>
            <a:ext cx="7391400" cy="44012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ministers and their families will develop strong friendships with other ministers as they face the challenges and loneliness that can accompany ministry.</a:t>
            </a:r>
            <a:endParaRPr lang="en-US" sz="40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85800" y="1067812"/>
            <a:ext cx="7696200" cy="39703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ministers will cultivate strong, God-centered marriages, maintaining purity in thought, action, and relationship with others.</a:t>
            </a:r>
            <a:endParaRPr lang="en-US" sz="42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633948"/>
            <a:ext cx="86106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an increasing number of children and youth will hear and respond to God’s call to ministry.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103</TotalTime>
  <Words>253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20</cp:revision>
  <dcterms:created xsi:type="dcterms:W3CDTF">2010-02-11T21:07:23Z</dcterms:created>
  <dcterms:modified xsi:type="dcterms:W3CDTF">2011-05-05T16:27:49Z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476108349</vt:i4>
  </property>
  <property fmtid="{D5CDD505-2E9C-101B-9397-08002B2CF9AE}" pid="3" name="_NewReviewCycle">
    <vt:lpwstr/>
  </property>
  <property fmtid="{D5CDD505-2E9C-101B-9397-08002B2CF9AE}" pid="4" name="_EmailSubject">
    <vt:lpwstr>and more 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