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9" autoAdjust="0"/>
    <p:restoredTop sz="94660"/>
  </p:normalViewPr>
  <p:slideViewPr>
    <p:cSldViewPr>
      <p:cViewPr varScale="1">
        <p:scale>
          <a:sx n="110" d="100"/>
          <a:sy n="110" d="100"/>
        </p:scale>
        <p:origin x="-1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7 (August 14 – 20)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2362200"/>
            <a:ext cx="8382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Commitment to radical generosity as evidenced by compassion ministries and global missions (Church)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33400" y="862548"/>
            <a:ext cx="8153400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Christians will gain greater willingness to reset their priorities regarding time and money, as God directs them.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533400"/>
            <a:ext cx="7391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that Christians will respect and value the poor and hurting around them, avoiding the temptation to ascribe worth based on temporal values.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09600" y="60960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Christians will remain generous and sacrificial even when their own lives are affected by financial uncertainty.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churches will grasp the value of caring for the needy in their communities and around the world.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33400" y="657285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churches will respond to requests for support from new missionaries struggling to meet their budgets.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914400"/>
            <a:ext cx="7391400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the poor and needy will be greeted with love and compassion when visiting a church for the first time.</a:t>
            </a:r>
            <a:endParaRPr lang="en-US" sz="46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786348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churches will increase their budgets for compassion ministries and missions around the world.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109</TotalTime>
  <Words>231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20</cp:revision>
  <dcterms:created xsi:type="dcterms:W3CDTF">2010-02-11T21:07:23Z</dcterms:created>
  <dcterms:modified xsi:type="dcterms:W3CDTF">2011-05-05T16:27:05Z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100922537</vt:i4>
  </property>
  <property fmtid="{D5CDD505-2E9C-101B-9397-08002B2CF9AE}" pid="3" name="_NewReviewCycle">
    <vt:lpwstr/>
  </property>
  <property fmtid="{D5CDD505-2E9C-101B-9397-08002B2CF9AE}" pid="4" name="_EmailSubject">
    <vt:lpwstr>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