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6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(August 7 – 13) 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2438400"/>
            <a:ext cx="83058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Community and national leaders seeking out the Church as an answer to society’s problems (Culture)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756821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Christians will reflect an accurate and consistent testimony of Christ through words, actions, and attitudes.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382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pastors, teachers, and other spiritual leaders will present the gospel accurately and without compromise.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leaders in society will grasp the folly of ignoring God when seeking to solve complex problems and issues.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the Church will shine forth as a spiritual Body rather than a human organization.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community leaders will look to churches as a source of help for the poor and hurting.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society’s leaders will respect and embrace the Christian teachings on which our nation was founded.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375821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churches will exhibit qualities of unity, love, and humility that will open the hearts of leaders to hear their message.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269</TotalTime>
  <Words>231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27</cp:revision>
  <dcterms:created xsi:type="dcterms:W3CDTF">2010-02-11T21:07:23Z</dcterms:created>
  <dcterms:modified xsi:type="dcterms:W3CDTF">2011-05-05T16:26:34Z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-1465293953</vt:i4>
  </property>
  <property fmtid="{D5CDD505-2E9C-101B-9397-08002B2CF9AE}" pid="3" name="_NewReviewCycle">
    <vt:lpwstr/>
  </property>
  <property fmtid="{D5CDD505-2E9C-101B-9397-08002B2CF9AE}" pid="4" name="_EmailSubject">
    <vt:lpwstr>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