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104" d="100"/>
          <a:sy n="104" d="100"/>
        </p:scale>
        <p:origin x="-1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6 (August 7 – 13)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2438400"/>
            <a:ext cx="8001000" cy="39703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Among churches, a passionate pursuit for the well-being of their cities through the planting of new congregations, benevolent ministries, practical service, and focused evangelism (Church)</a:t>
            </a:r>
            <a:endParaRPr lang="en-US" sz="3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62548"/>
            <a:ext cx="7391400" cy="44012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churches and church leaders will capture a vision for spiritual change in their communities, developing compassionate hearts for all who are lost.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1067812"/>
            <a:ext cx="78486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congregations will open their hearts to helping establish new churches in areas needing a witness of the gospel.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83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newly established churches will receive the financial resources needed, and will effectively reach their communities.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756821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congregations will seize a vision for helping to meet the tangible needs of the poor in their communities.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Christians will cultivate their unique gifts, stepping out in faith to minister through the Spirit’s leading.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85800"/>
            <a:ext cx="7391400" cy="483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pastors and leaders would discover new and unique ideas for reaching their neighborhoods and communities.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457200"/>
            <a:ext cx="8610600" cy="52629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God will invigorate Christians with a passion to sacrifice the time and energy necessary to pray for their communities.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106</TotalTime>
  <Words>252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20</cp:revision>
  <dcterms:created xsi:type="dcterms:W3CDTF">2010-02-11T21:07:23Z</dcterms:created>
  <dcterms:modified xsi:type="dcterms:W3CDTF">2011-05-05T16:26:18Z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1368429814</vt:i4>
  </property>
  <property fmtid="{D5CDD505-2E9C-101B-9397-08002B2CF9AE}" pid="3" name="_NewReviewCycle">
    <vt:lpwstr/>
  </property>
  <property fmtid="{D5CDD505-2E9C-101B-9397-08002B2CF9AE}" pid="4" name="_EmailSubject">
    <vt:lpwstr>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