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5 (July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31 – August 6)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Young adults, students, and children embracing the claims and lifestyle of Christ through the witness of peers who live and love as Jesus (Culture)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for God’s blessing upon children, youth, and young adults as they share their faith with their peers.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they find courage and boldness to stand for goodness and righteousness in the face of opposition and persecution.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33400" y="609600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they will support and encourage one another to grow in their faith in and relationship with Christ.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they will be sensitive to the Holy Spirit’s guidance as He presents them with opportunities to share their faith.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915412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their lifestyles will exemplify godly values.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non-believing youth and young adults will be presented with authentic witness of the gospel, backed by personal integrity.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657285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for God’s protection upon Christian children, youth, and young adults as they stand for Christ in challenging times.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123</TotalTime>
  <Words>240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21</cp:revision>
  <dcterms:created xsi:type="dcterms:W3CDTF">2010-02-11T21:07:23Z</dcterms:created>
  <dcterms:modified xsi:type="dcterms:W3CDTF">2011-05-05T16:25:49Z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137232892</vt:i4>
  </property>
  <property fmtid="{D5CDD505-2E9C-101B-9397-08002B2CF9AE}" pid="3" name="_NewReviewCycle">
    <vt:lpwstr/>
  </property>
  <property fmtid="{D5CDD505-2E9C-101B-9397-08002B2CF9AE}" pid="4" name="_EmailSubject">
    <vt:lpwstr>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