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304800"/>
            <a:ext cx="8763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Praying</a:t>
            </a:r>
            <a: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b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en-US" sz="1400" dirty="0" smtClean="0">
              <a:ln>
                <a:solidFill>
                  <a:srgbClr val="00206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through the</a:t>
            </a:r>
          </a:p>
          <a:p>
            <a:pPr algn="ctr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Heart of the Year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the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Soul of Our Nation</a:t>
            </a:r>
            <a:endParaRPr lang="en-US" sz="6600" dirty="0">
              <a:ln w="28575">
                <a:solidFill>
                  <a:srgbClr val="002060"/>
                </a:solidFill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810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Prayer Focus</a:t>
            </a:r>
          </a:p>
          <a:p>
            <a:pPr algn="ctr"/>
            <a:endParaRPr lang="en-US" sz="1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Week </a:t>
            </a:r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5 (July </a:t>
            </a:r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31 – August 6)</a:t>
            </a:r>
            <a:endParaRPr lang="en-US" sz="2800" b="1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0" y="1752600"/>
            <a:ext cx="9144000" cy="381000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" y="2286000"/>
            <a:ext cx="80010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Imparting faith to children and youth, as parents are equipped by the church to become primary </a:t>
            </a:r>
            <a:r>
              <a:rPr lang="en-US" sz="44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disciplers</a:t>
            </a:r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 of their children (Church)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862548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1. Pray that parents will acknowledge and act upon their God-given responsibility as primary </a:t>
            </a:r>
            <a:r>
              <a:rPr lang="en-US" sz="44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disciplers</a:t>
            </a:r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 of their children.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7620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2. Pray that parents will commit to spending time in prayer and Bible study with their children.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096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3. Pray that parents will openly share with and demonstrate their faith to their children.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096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4. Pray that parents will actively intervene to protect their children against the ungodly influences of media.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096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5. Pray for God’s wisdom upon parents as they counsel and guide their children in times of doubt or conflict.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09600" y="780395"/>
            <a:ext cx="7924800" cy="44012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6. Pray that the church will provide meaningful instruction and compelling resources for parents to use in shaping their children’s lives socially, relationally, and spiritually.</a:t>
            </a:r>
            <a:endParaRPr lang="en-US" sz="40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990600"/>
            <a:ext cx="86106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7. Pray that churches will acknowledge the need to strategically invest in building strong families.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533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30514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aseline="30000" dirty="0" smtClean="0">
                <a:latin typeface="Arial" pitchFamily="34" charset="0"/>
                <a:cs typeface="Arial" pitchFamily="34" charset="0"/>
              </a:rPr>
              <a:t>This prayer emphasis is built around twenty indicators of spiritual awakening in the Church and the Culture as drafted by the Awakening America Alliance. See www.awakeningamerica.us for details.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927628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Individual prayer points are provided by the Assemblies of God Office of Prayer &amp; Spiritual Care, www.prayer.ag.org.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112</TotalTime>
  <Words>229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General Council of the A/G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Praying through the Heart of the Year for the Soul of Our Nation</dc:title>
  <dc:creator>Dell Computers</dc:creator>
  <cp:lastModifiedBy>Dell Computers</cp:lastModifiedBy>
  <cp:revision>20</cp:revision>
  <dcterms:created xsi:type="dcterms:W3CDTF">2010-02-11T21:07:23Z</dcterms:created>
  <dcterms:modified xsi:type="dcterms:W3CDTF">2011-05-05T16:25:30Z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1137761889</vt:i4>
  </property>
  <property fmtid="{D5CDD505-2E9C-101B-9397-08002B2CF9AE}" pid="3" name="_NewReviewCycle">
    <vt:lpwstr/>
  </property>
  <property fmtid="{D5CDD505-2E9C-101B-9397-08002B2CF9AE}" pid="4" name="_EmailSubject">
    <vt:lpwstr>more edits</vt:lpwstr>
  </property>
  <property fmtid="{D5CDD505-2E9C-101B-9397-08002B2CF9AE}" pid="5" name="_AuthorEmail">
    <vt:lpwstr>gdavidwilliams@bellsouth.net</vt:lpwstr>
  </property>
  <property fmtid="{D5CDD505-2E9C-101B-9397-08002B2CF9AE}" pid="6" name="_AuthorEmailDisplayName">
    <vt:lpwstr>George Williams</vt:lpwstr>
  </property>
</Properties>
</file>