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4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(July 24 – 30)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286000"/>
            <a:ext cx="8001000" cy="42473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Increased care for the hungry and homeless, the most vulnerable and needy (Culture)</a:t>
            </a:r>
            <a:endParaRPr lang="en-US" sz="5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858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society will demonstrate increasing compassion toward people trapped in poverty and need.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for generous giving to agencies that supply help to the homeless, hungry, and abused.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63012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those looking for jobs will be able to find good employment.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for God’s provision and blessing upon homeless shelters and shelters for the abused, neglected, and abandoned.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people trapped in the cycle of poverty will be regarded with worth and dignity.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for God’s protection and care on victims of natural disasters, crime, and terrorism.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686812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indifference toward human need will be replaced by genuine compassion.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</TotalTime>
  <Words>205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19</cp:revision>
  <dcterms:created xsi:type="dcterms:W3CDTF">2010-02-11T21:07:23Z</dcterms:created>
  <dcterms:modified xsi:type="dcterms:W3CDTF">2011-05-05T16:24:59Z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1472595539</vt:i4>
  </property>
  <property fmtid="{D5CDD505-2E9C-101B-9397-08002B2CF9AE}" pid="3" name="_NewReviewCycle">
    <vt:lpwstr/>
  </property>
  <property fmtid="{D5CDD505-2E9C-101B-9397-08002B2CF9AE}" pid="4" name="_EmailSubject">
    <vt:lpwstr>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