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4 (July 24 – 30)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 decrease in divorces and renewed commitment to marriage between a man and a woman in covenant relationship as God intends (Church)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620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the rate of divorce within the Church, now mirroring that of </a:t>
            </a:r>
            <a:r>
              <a:rPr lang="en-US" sz="4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unchurched</a:t>
            </a:r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 society, will become vastly lower.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1067812"/>
            <a:ext cx="76962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Christian husbands and wives will cultivate intimacy with God and with one another.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lines of communication will be open and honest between husbands and wives.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husbands and wives will spend time individually and together in prayer and Bible study.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legislative efforts to define marriage as other than between a man and a woman will be defeated.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the ministries of the church will encourage and strengthen marriage relationships.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710148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marriage and family relationships will be centered upon the lordship of Jesus Christ.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</TotalTime>
  <Words>219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18</cp:revision>
  <dcterms:created xsi:type="dcterms:W3CDTF">2010-02-11T21:07:23Z</dcterms:created>
  <dcterms:modified xsi:type="dcterms:W3CDTF">2011-05-05T16:24:44Z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-21605304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