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3 (July 17 – 23)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438400"/>
            <a:ext cx="8458200" cy="31700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A transformation of society through the restoration of Christ’s influence in the arts, media, and communications (Culture)</a:t>
            </a:r>
            <a:endParaRPr lang="en-US" sz="40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762000"/>
            <a:ext cx="7772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electronic and print media will be used to proclaim the gospel in increasingly powerful and effective ways.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838200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that the Holy Spirit will infuse godly people with creativity as they seek ways to use current media to minister to the culture.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8320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people gifted in arts and media will devote their lives to Christ and use their gifts to spread the gospel to the culture.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609600"/>
            <a:ext cx="7772400" cy="48320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for God’s protection upon creative communicators as they counter the pervasive influence of immorality within the media and throughout our culture.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858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productions that uphold biblical values will be done with excellence and spiritual integrity.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762000"/>
            <a:ext cx="7924800" cy="44012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God will raise up courageous and creative writers, actors, artists, musicians, broadcasters, and Internet technicians who can communicate truth in compelling ways.</a:t>
            </a:r>
            <a:endParaRPr lang="en-US" sz="40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375821"/>
            <a:ext cx="8610600" cy="52629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divine truth will pervade the communication mainstream of our culture and bring millions of people to Christ.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213</TotalTime>
  <Words>256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28</cp:revision>
  <dcterms:created xsi:type="dcterms:W3CDTF">2010-02-11T21:07:23Z</dcterms:created>
  <dcterms:modified xsi:type="dcterms:W3CDTF">2011-05-05T16:23:58Z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1226884181</vt:i4>
  </property>
  <property fmtid="{D5CDD505-2E9C-101B-9397-08002B2CF9AE}" pid="3" name="_NewReviewCycle">
    <vt:lpwstr/>
  </property>
  <property fmtid="{D5CDD505-2E9C-101B-9397-08002B2CF9AE}" pid="4" name="_EmailSubject">
    <vt:lpwstr>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