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869" autoAdjust="0"/>
  </p:normalViewPr>
  <p:slideViewPr>
    <p:cSldViewPr>
      <p:cViewPr varScale="1">
        <p:scale>
          <a:sx n="105" d="100"/>
          <a:sy n="105" d="100"/>
        </p:scale>
        <p:origin x="-1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2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(July 10 – 16)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2438400"/>
            <a:ext cx="82296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A restoration of morality, ethical foundations, and accountability among leaders of church and government, business and politics (Culture)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862548"/>
            <a:ext cx="78486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government and church leaders will be awakened to the need to abide by biblical standards of morality and ethics.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85800" y="838200"/>
            <a:ext cx="76200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leaders will be accountable first to God, and then to others in authority over them as well as to those they lead and serve.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the moral decline will be reversed as the Holy Spirit convinces the world of sin and righteousness.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the hearts and minds of leaders at all levels will be guarded.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leaders in the church will exert a strong, positive influence for righteousness in the culture.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for a renewal of righteous standards in our culture.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633948"/>
            <a:ext cx="86106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godly leaders in the marketplace will demonstrate adherence to biblical values.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134</TotalTime>
  <Words>227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24</cp:revision>
  <dcterms:created xsi:type="dcterms:W3CDTF">2010-02-11T21:07:23Z</dcterms:created>
  <dcterms:modified xsi:type="dcterms:W3CDTF">2011-05-05T16:23:15Z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694019540</vt:i4>
  </property>
  <property fmtid="{D5CDD505-2E9C-101B-9397-08002B2CF9AE}" pid="3" name="_NewReviewCycle">
    <vt:lpwstr/>
  </property>
  <property fmtid="{D5CDD505-2E9C-101B-9397-08002B2CF9AE}" pid="4" name="_EmailSubject">
    <vt:lpwstr>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