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2 (July 10 – 16)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2438400"/>
            <a:ext cx="838200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Increased conversions </a:t>
            </a:r>
            <a:r>
              <a:rPr lang="en-US" sz="600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and baptisms </a:t>
            </a:r>
            <a:r>
              <a:rPr lang="en-US" sz="6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(Church)</a:t>
            </a:r>
            <a:endParaRPr lang="en-US" sz="60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620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a burden to win people to Jesus Christ will captivate the hearts of all Christ’s followers.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1067812"/>
            <a:ext cx="7924800" cy="36317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a powerful move of the Holy Spirit will convict people’s hearts and remind them of their need for Christ.</a:t>
            </a:r>
            <a:endParaRPr lang="en-US" sz="46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85800" y="609600"/>
            <a:ext cx="80010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believers will be sensitive to the Spirit’s leading when they find opportunities to share their faith.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for boldness among Christians everywhere to share their faith with others.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believers will forge redemptive relationships with non-believers in neighborhoods and in the marketplace.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786348"/>
            <a:ext cx="75438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churches will be open and receptive to people seeking to know Christ.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578108"/>
            <a:ext cx="79248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new believers will follow Christ’s example in water baptism and be </a:t>
            </a:r>
            <a:r>
              <a:rPr lang="en-US" sz="4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discipled</a:t>
            </a:r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 in their newfound faith.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169</TotalTime>
  <Words>205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22</cp:revision>
  <dcterms:created xsi:type="dcterms:W3CDTF">2010-02-11T21:07:23Z</dcterms:created>
  <dcterms:modified xsi:type="dcterms:W3CDTF">2011-05-05T16:22:58Z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266147109</vt:i4>
  </property>
  <property fmtid="{D5CDD505-2E9C-101B-9397-08002B2CF9AE}" pid="3" name="_NewReviewCycle">
    <vt:lpwstr/>
  </property>
  <property fmtid="{D5CDD505-2E9C-101B-9397-08002B2CF9AE}" pid="4" name="_EmailSubject">
    <vt:lpwstr>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