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1 (July 3-8)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2438400"/>
            <a:ext cx="8686800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Breakdowns in racial, social, and status barriers as Christ’s Church celebrates together — Jesus (Culture)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a spirit of repentance, contrition, and humility will spread throughout the culture, dissolving racial prejudices.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1067812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for unity and cooperation among ethnic groups, evidenced by equality and mutual respect.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6096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for appreciation of the differences and unique cultural contributions of ethnic and racial groups.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people from all racial and ethnic groups will feel welcome in houses of worship.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people will be regarded with worth and dignity regardless of socio-economic status.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609600"/>
            <a:ext cx="8153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the Holy Spirit will break down walls of division based on gender, race, ethnicity, and social groupings, bringing unity to the body of Christ.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78108"/>
            <a:ext cx="86106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the Church will be a place where “There is neither Jew nor Greek, slave nor free, male or female, for you are all one in Christ Jesus </a:t>
            </a:r>
            <a:b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</a:b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(Galatians 3:28, </a:t>
            </a:r>
            <a:r>
              <a:rPr lang="en-US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NIV</a:t>
            </a:r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).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123</TotalTime>
  <Words>241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21</cp:revision>
  <dcterms:created xsi:type="dcterms:W3CDTF">2010-02-11T21:07:23Z</dcterms:created>
  <dcterms:modified xsi:type="dcterms:W3CDTF">2011-05-05T16:22:13Z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-1982167209</vt:i4>
  </property>
  <property fmtid="{D5CDD505-2E9C-101B-9397-08002B2CF9AE}" pid="3" name="_NewReviewCycle">
    <vt:lpwstr/>
  </property>
  <property fmtid="{D5CDD505-2E9C-101B-9397-08002B2CF9AE}" pid="4" name="_EmailSubject">
    <vt:lpwstr>Edited files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