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1 (July 3  -  8)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2438400"/>
            <a:ext cx="80010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Increasing testimony of the manifest presence of God (Church)</a:t>
            </a:r>
            <a:endParaRPr lang="en-US" sz="6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625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God’s presence will be manifested through conviction of sin and salvations.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God’s presence will be manifested through healings.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God’s presence will be manifested through deliverance from </a:t>
            </a:r>
            <a:b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</a:br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life-controlling issues.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God’s presence will be manifested through transformed relationships.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God’s presence will be manifested through alignment with biblical standards of holiness.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God’s presence will be manifested through joyful worship.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375821"/>
            <a:ext cx="8610600" cy="52629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God’s presence will be manifested through increased peace, harmony, and unity within the body of Christ.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119</TotalTime>
  <Words>178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19</cp:revision>
  <dcterms:created xsi:type="dcterms:W3CDTF">2010-02-11T21:07:23Z</dcterms:created>
  <dcterms:modified xsi:type="dcterms:W3CDTF">2011-05-05T16:21:57Z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-144132668</vt:i4>
  </property>
  <property fmtid="{D5CDD505-2E9C-101B-9397-08002B2CF9AE}" pid="3" name="_NewReviewCycle">
    <vt:lpwstr/>
  </property>
  <property fmtid="{D5CDD505-2E9C-101B-9397-08002B2CF9AE}" pid="4" name="_EmailSubject">
    <vt:lpwstr>Edited files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