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10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(September 4 – 10)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Neighborhood transformation and an accompanying decrease of social ills through increased expressions of “loving your neighbor” in service, compassion, and unity (Culture)</a:t>
            </a:r>
            <a:endParaRPr lang="en-US" sz="3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the Church increases its role as a proactive force for good throughout society.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for growth in the Church’s vision for helping the poor and needy.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09685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the Church expands its ministry to those trapped by drug addiction and alcohol.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victims of crime will find help and comfort among Christians.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God meets the needs of churches and ministries that reach out to the inner city and poverty stricken areas of the nation.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the Church captures a fresh vision for reaching the troubled youth of our nation.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657285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God will send Christians and ministries to areas of the nation currently lacking a strong gospel witness.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141</TotalTime>
  <Words>224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20</cp:revision>
  <dcterms:created xsi:type="dcterms:W3CDTF">2010-02-11T21:07:23Z</dcterms:created>
  <dcterms:modified xsi:type="dcterms:W3CDTF">2011-05-05T16:30:01Z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1662759841</vt:i4>
  </property>
  <property fmtid="{D5CDD505-2E9C-101B-9397-08002B2CF9AE}" pid="3" name="_NewReviewCycle">
    <vt:lpwstr/>
  </property>
  <property fmtid="{D5CDD505-2E9C-101B-9397-08002B2CF9AE}" pid="4" name="_EmailSubject">
    <vt:lpwstr>Final email for now....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